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handoutMasters/handoutMaster1.xml" ContentType="application/vnd.openxmlformats-officedocument.presentationml.handoutMaster+xml"/>
  <Override PartName="/ppt/media/image3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59" r:id="rId5"/>
  </p:sldMasterIdLst>
  <p:notesMasterIdLst>
    <p:notesMasterId r:id="rId34"/>
  </p:notesMasterIdLst>
  <p:handoutMasterIdLst>
    <p:handoutMasterId r:id="rId35"/>
  </p:handoutMasterIdLst>
  <p:sldIdLst>
    <p:sldId id="257" r:id="rId6"/>
    <p:sldId id="265" r:id="rId7"/>
    <p:sldId id="426" r:id="rId8"/>
    <p:sldId id="423" r:id="rId9"/>
    <p:sldId id="424" r:id="rId10"/>
    <p:sldId id="326" r:id="rId11"/>
    <p:sldId id="427" r:id="rId12"/>
    <p:sldId id="406" r:id="rId13"/>
    <p:sldId id="434" r:id="rId14"/>
    <p:sldId id="433" r:id="rId15"/>
    <p:sldId id="402" r:id="rId16"/>
    <p:sldId id="429" r:id="rId17"/>
    <p:sldId id="431" r:id="rId18"/>
    <p:sldId id="432" r:id="rId19"/>
    <p:sldId id="435" r:id="rId20"/>
    <p:sldId id="442" r:id="rId21"/>
    <p:sldId id="438" r:id="rId22"/>
    <p:sldId id="439" r:id="rId23"/>
    <p:sldId id="441" r:id="rId24"/>
    <p:sldId id="287" r:id="rId25"/>
    <p:sldId id="445" r:id="rId26"/>
    <p:sldId id="448" r:id="rId27"/>
    <p:sldId id="440" r:id="rId28"/>
    <p:sldId id="446" r:id="rId29"/>
    <p:sldId id="447" r:id="rId30"/>
    <p:sldId id="443" r:id="rId31"/>
    <p:sldId id="444" r:id="rId32"/>
    <p:sldId id="285" r:id="rId33"/>
  </p:sldIdLst>
  <p:sldSz cx="12192000" cy="6858000"/>
  <p:notesSz cx="6735763" cy="98663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atrick" id="{DBBADA23-D2F0-4733-A89E-DD9AD3E53506}">
          <p14:sldIdLst>
            <p14:sldId id="257"/>
          </p14:sldIdLst>
        </p14:section>
        <p14:section name="Titus" id="{82A87E9A-723E-4592-ADA7-D3F3177E0C69}">
          <p14:sldIdLst>
            <p14:sldId id="265"/>
            <p14:sldId id="426"/>
            <p14:sldId id="423"/>
            <p14:sldId id="424"/>
            <p14:sldId id="326"/>
          </p14:sldIdLst>
        </p14:section>
        <p14:section name="Armin" id="{BAF168CD-D9B0-48AA-8FF1-46792C5BDCA2}">
          <p14:sldIdLst>
            <p14:sldId id="427"/>
            <p14:sldId id="406"/>
            <p14:sldId id="434"/>
            <p14:sldId id="433"/>
            <p14:sldId id="402"/>
            <p14:sldId id="429"/>
            <p14:sldId id="431"/>
            <p14:sldId id="432"/>
            <p14:sldId id="435"/>
            <p14:sldId id="442"/>
            <p14:sldId id="438"/>
            <p14:sldId id="439"/>
            <p14:sldId id="441"/>
            <p14:sldId id="287"/>
            <p14:sldId id="445"/>
            <p14:sldId id="448"/>
            <p14:sldId id="440"/>
            <p14:sldId id="446"/>
            <p14:sldId id="447"/>
            <p14:sldId id="443"/>
            <p14:sldId id="444"/>
            <p14:sldId id="28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DEEF"/>
    <a:srgbClr val="F58543"/>
    <a:srgbClr val="314662"/>
    <a:srgbClr val="32B567"/>
    <a:srgbClr val="FFFFFF"/>
    <a:srgbClr val="4658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501" autoAdjust="0"/>
  </p:normalViewPr>
  <p:slideViewPr>
    <p:cSldViewPr snapToGrid="0">
      <p:cViewPr varScale="1">
        <p:scale>
          <a:sx n="97" d="100"/>
          <a:sy n="97" d="100"/>
        </p:scale>
        <p:origin x="10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notesMaster" Target="notesMasters/notesMaster1.xml"/><Relationship Id="rId35" Type="http://schemas.openxmlformats.org/officeDocument/2006/relationships/handoutMaster" Target="handoutMasters/handoutMaster1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Relationship Id="rId4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min Luechinger" userId="" providerId="" clId="{7544BDCF-929C-4CCE-A5CD-AE05EC91D768}"/>
    <pc:docChg chg="undo redo custSel mod addSld modSld sldOrd">
      <pc:chgData name="Armin Luechinger" userId="" providerId="" clId="{7544BDCF-929C-4CCE-A5CD-AE05EC91D768}" dt="2018-11-30T08:47:52.655" v="375" actId="20577"/>
      <pc:docMkLst>
        <pc:docMk/>
      </pc:docMkLst>
      <pc:sldChg chg="modNotesTx">
        <pc:chgData name="Armin Luechinger" userId="" providerId="" clId="{7544BDCF-929C-4CCE-A5CD-AE05EC91D768}" dt="2018-11-30T08:35:49.065" v="25" actId="20577"/>
        <pc:sldMkLst>
          <pc:docMk/>
          <pc:sldMk cId="3960815821" sldId="257"/>
        </pc:sldMkLst>
      </pc:sldChg>
      <pc:sldChg chg="modNotesTx">
        <pc:chgData name="Armin Luechinger" userId="" providerId="" clId="{7544BDCF-929C-4CCE-A5CD-AE05EC91D768}" dt="2018-11-30T08:36:31.157" v="37" actId="20577"/>
        <pc:sldMkLst>
          <pc:docMk/>
          <pc:sldMk cId="2429787523" sldId="265"/>
        </pc:sldMkLst>
      </pc:sldChg>
      <pc:sldChg chg="ord">
        <pc:chgData name="Armin Luechinger" userId="" providerId="" clId="{7544BDCF-929C-4CCE-A5CD-AE05EC91D768}" dt="2018-11-30T08:41:41.430" v="110"/>
        <pc:sldMkLst>
          <pc:docMk/>
          <pc:sldMk cId="1154179778" sldId="287"/>
        </pc:sldMkLst>
      </pc:sldChg>
      <pc:sldChg chg="delSp modSp">
        <pc:chgData name="Armin Luechinger" userId="" providerId="" clId="{7544BDCF-929C-4CCE-A5CD-AE05EC91D768}" dt="2018-11-30T08:40:11.753" v="102" actId="1076"/>
        <pc:sldMkLst>
          <pc:docMk/>
          <pc:sldMk cId="465069192" sldId="326"/>
        </pc:sldMkLst>
        <pc:spChg chg="mod">
          <ac:chgData name="Armin Luechinger" userId="" providerId="" clId="{7544BDCF-929C-4CCE-A5CD-AE05EC91D768}" dt="2018-11-30T08:39:16.218" v="96" actId="14100"/>
          <ac:spMkLst>
            <pc:docMk/>
            <pc:sldMk cId="465069192" sldId="326"/>
            <ac:spMk id="18" creationId="{00000000-0000-0000-0000-000000000000}"/>
          </ac:spMkLst>
        </pc:spChg>
        <pc:spChg chg="mod">
          <ac:chgData name="Armin Luechinger" userId="" providerId="" clId="{7544BDCF-929C-4CCE-A5CD-AE05EC91D768}" dt="2018-11-30T08:39:28.598" v="98" actId="1076"/>
          <ac:spMkLst>
            <pc:docMk/>
            <pc:sldMk cId="465069192" sldId="326"/>
            <ac:spMk id="19" creationId="{00000000-0000-0000-0000-000000000000}"/>
          </ac:spMkLst>
        </pc:spChg>
        <pc:spChg chg="mod">
          <ac:chgData name="Armin Luechinger" userId="" providerId="" clId="{7544BDCF-929C-4CCE-A5CD-AE05EC91D768}" dt="2018-11-30T08:39:39.736" v="99" actId="1076"/>
          <ac:spMkLst>
            <pc:docMk/>
            <pc:sldMk cId="465069192" sldId="326"/>
            <ac:spMk id="20" creationId="{00000000-0000-0000-0000-000000000000}"/>
          </ac:spMkLst>
        </pc:spChg>
        <pc:spChg chg="mod">
          <ac:chgData name="Armin Luechinger" userId="" providerId="" clId="{7544BDCF-929C-4CCE-A5CD-AE05EC91D768}" dt="2018-11-30T08:39:44.840" v="100" actId="1076"/>
          <ac:spMkLst>
            <pc:docMk/>
            <pc:sldMk cId="465069192" sldId="326"/>
            <ac:spMk id="21" creationId="{00000000-0000-0000-0000-000000000000}"/>
          </ac:spMkLst>
        </pc:spChg>
        <pc:picChg chg="del">
          <ac:chgData name="Armin Luechinger" userId="" providerId="" clId="{7544BDCF-929C-4CCE-A5CD-AE05EC91D768}" dt="2018-11-30T08:36:38.032" v="38" actId="478"/>
          <ac:picMkLst>
            <pc:docMk/>
            <pc:sldMk cId="465069192" sldId="326"/>
            <ac:picMk id="8" creationId="{00000000-0000-0000-0000-000000000000}"/>
          </ac:picMkLst>
        </pc:picChg>
        <pc:picChg chg="del">
          <ac:chgData name="Armin Luechinger" userId="" providerId="" clId="{7544BDCF-929C-4CCE-A5CD-AE05EC91D768}" dt="2018-11-30T08:36:38.454" v="39" actId="478"/>
          <ac:picMkLst>
            <pc:docMk/>
            <pc:sldMk cId="465069192" sldId="326"/>
            <ac:picMk id="9" creationId="{00000000-0000-0000-0000-000000000000}"/>
          </ac:picMkLst>
        </pc:picChg>
        <pc:picChg chg="del">
          <ac:chgData name="Armin Luechinger" userId="" providerId="" clId="{7544BDCF-929C-4CCE-A5CD-AE05EC91D768}" dt="2018-11-30T08:36:39.102" v="40" actId="478"/>
          <ac:picMkLst>
            <pc:docMk/>
            <pc:sldMk cId="465069192" sldId="326"/>
            <ac:picMk id="10" creationId="{00000000-0000-0000-0000-000000000000}"/>
          </ac:picMkLst>
        </pc:picChg>
        <pc:picChg chg="del">
          <ac:chgData name="Armin Luechinger" userId="" providerId="" clId="{7544BDCF-929C-4CCE-A5CD-AE05EC91D768}" dt="2018-11-30T08:36:39.607" v="41" actId="478"/>
          <ac:picMkLst>
            <pc:docMk/>
            <pc:sldMk cId="465069192" sldId="326"/>
            <ac:picMk id="11" creationId="{00000000-0000-0000-0000-000000000000}"/>
          </ac:picMkLst>
        </pc:picChg>
        <pc:picChg chg="mod">
          <ac:chgData name="Armin Luechinger" userId="" providerId="" clId="{7544BDCF-929C-4CCE-A5CD-AE05EC91D768}" dt="2018-11-30T08:40:11.753" v="102" actId="1076"/>
          <ac:picMkLst>
            <pc:docMk/>
            <pc:sldMk cId="465069192" sldId="326"/>
            <ac:picMk id="24" creationId="{00000000-0000-0000-0000-000000000000}"/>
          </ac:picMkLst>
        </pc:picChg>
      </pc:sldChg>
      <pc:sldChg chg="ord">
        <pc:chgData name="Armin Luechinger" userId="" providerId="" clId="{7544BDCF-929C-4CCE-A5CD-AE05EC91D768}" dt="2018-11-30T08:40:30.900" v="103"/>
        <pc:sldMkLst>
          <pc:docMk/>
          <pc:sldMk cId="2697489294" sldId="432"/>
        </pc:sldMkLst>
      </pc:sldChg>
      <pc:sldChg chg="modSp ord">
        <pc:chgData name="Armin Luechinger" userId="" providerId="" clId="{7544BDCF-929C-4CCE-A5CD-AE05EC91D768}" dt="2018-11-30T08:42:09.335" v="130" actId="20577"/>
        <pc:sldMkLst>
          <pc:docMk/>
          <pc:sldMk cId="4163403330" sldId="438"/>
        </pc:sldMkLst>
        <pc:spChg chg="mod">
          <ac:chgData name="Armin Luechinger" userId="" providerId="" clId="{7544BDCF-929C-4CCE-A5CD-AE05EC91D768}" dt="2018-11-30T08:42:09.335" v="130" actId="20577"/>
          <ac:spMkLst>
            <pc:docMk/>
            <pc:sldMk cId="4163403330" sldId="438"/>
            <ac:spMk id="2" creationId="{695E086F-A276-4651-8B24-C7708DC28779}"/>
          </ac:spMkLst>
        </pc:spChg>
      </pc:sldChg>
      <pc:sldChg chg="modSp ord">
        <pc:chgData name="Armin Luechinger" userId="" providerId="" clId="{7544BDCF-929C-4CCE-A5CD-AE05EC91D768}" dt="2018-11-30T08:42:26.455" v="140" actId="20577"/>
        <pc:sldMkLst>
          <pc:docMk/>
          <pc:sldMk cId="2690742779" sldId="439"/>
        </pc:sldMkLst>
        <pc:spChg chg="mod">
          <ac:chgData name="Armin Luechinger" userId="" providerId="" clId="{7544BDCF-929C-4CCE-A5CD-AE05EC91D768}" dt="2018-11-30T08:42:26.455" v="140" actId="20577"/>
          <ac:spMkLst>
            <pc:docMk/>
            <pc:sldMk cId="2690742779" sldId="439"/>
            <ac:spMk id="2" creationId="{2DBE0DD6-2A36-4E4E-8EE9-6E719371E889}"/>
          </ac:spMkLst>
        </pc:spChg>
      </pc:sldChg>
      <pc:sldChg chg="modSp modNotesTx">
        <pc:chgData name="Armin Luechinger" userId="" providerId="" clId="{7544BDCF-929C-4CCE-A5CD-AE05EC91D768}" dt="2018-11-30T08:42:44.281" v="144" actId="20577"/>
        <pc:sldMkLst>
          <pc:docMk/>
          <pc:sldMk cId="1449901543" sldId="440"/>
        </pc:sldMkLst>
        <pc:spChg chg="mod">
          <ac:chgData name="Armin Luechinger" userId="" providerId="" clId="{7544BDCF-929C-4CCE-A5CD-AE05EC91D768}" dt="2018-11-30T08:42:44.281" v="144" actId="20577"/>
          <ac:spMkLst>
            <pc:docMk/>
            <pc:sldMk cId="1449901543" sldId="440"/>
            <ac:spMk id="2" creationId="{F8E76954-0903-429B-9A2D-9AD4CF8F3F26}"/>
          </ac:spMkLst>
        </pc:spChg>
        <pc:spChg chg="mod">
          <ac:chgData name="Armin Luechinger" userId="" providerId="" clId="{7544BDCF-929C-4CCE-A5CD-AE05EC91D768}" dt="2018-11-30T08:40:47.594" v="106" actId="5793"/>
          <ac:spMkLst>
            <pc:docMk/>
            <pc:sldMk cId="1449901543" sldId="440"/>
            <ac:spMk id="6" creationId="{22BAB496-9C79-4D87-9A68-9F18BD089680}"/>
          </ac:spMkLst>
        </pc:spChg>
      </pc:sldChg>
      <pc:sldChg chg="modSp ord">
        <pc:chgData name="Armin Luechinger" userId="" providerId="" clId="{7544BDCF-929C-4CCE-A5CD-AE05EC91D768}" dt="2018-11-30T08:42:34.848" v="143" actId="20577"/>
        <pc:sldMkLst>
          <pc:docMk/>
          <pc:sldMk cId="2449270254" sldId="441"/>
        </pc:sldMkLst>
        <pc:spChg chg="mod">
          <ac:chgData name="Armin Luechinger" userId="" providerId="" clId="{7544BDCF-929C-4CCE-A5CD-AE05EC91D768}" dt="2018-11-30T08:42:34.848" v="143" actId="20577"/>
          <ac:spMkLst>
            <pc:docMk/>
            <pc:sldMk cId="2449270254" sldId="441"/>
            <ac:spMk id="2" creationId="{6B9B9A7C-173A-46B8-8BCA-C164B7B8A374}"/>
          </ac:spMkLst>
        </pc:spChg>
      </pc:sldChg>
      <pc:sldChg chg="ord">
        <pc:chgData name="Armin Luechinger" userId="" providerId="" clId="{7544BDCF-929C-4CCE-A5CD-AE05EC91D768}" dt="2018-11-30T08:41:43.894" v="111"/>
        <pc:sldMkLst>
          <pc:docMk/>
          <pc:sldMk cId="1301040895" sldId="445"/>
        </pc:sldMkLst>
      </pc:sldChg>
      <pc:sldChg chg="ord">
        <pc:chgData name="Armin Luechinger" userId="" providerId="" clId="{7544BDCF-929C-4CCE-A5CD-AE05EC91D768}" dt="2018-11-30T08:41:47.014" v="112"/>
        <pc:sldMkLst>
          <pc:docMk/>
          <pc:sldMk cId="1598771942" sldId="448"/>
        </pc:sldMkLst>
      </pc:sldChg>
      <pc:sldChg chg="addSp delSp modSp add mod setBg">
        <pc:chgData name="Armin Luechinger" userId="" providerId="" clId="{7544BDCF-929C-4CCE-A5CD-AE05EC91D768}" dt="2018-11-30T08:47:52.655" v="375" actId="20577"/>
        <pc:sldMkLst>
          <pc:docMk/>
          <pc:sldMk cId="4235605948" sldId="449"/>
        </pc:sldMkLst>
        <pc:spChg chg="mod">
          <ac:chgData name="Armin Luechinger" userId="" providerId="" clId="{7544BDCF-929C-4CCE-A5CD-AE05EC91D768}" dt="2018-11-30T08:47:52.655" v="375" actId="20577"/>
          <ac:spMkLst>
            <pc:docMk/>
            <pc:sldMk cId="4235605948" sldId="449"/>
            <ac:spMk id="2" creationId="{4512DBAB-0FC9-4449-AAF8-3202FCC1D578}"/>
          </ac:spMkLst>
        </pc:spChg>
        <pc:spChg chg="add del">
          <ac:chgData name="Armin Luechinger" userId="" providerId="" clId="{7544BDCF-929C-4CCE-A5CD-AE05EC91D768}" dt="2018-11-30T08:44:34.762" v="158" actId="1032"/>
          <ac:spMkLst>
            <pc:docMk/>
            <pc:sldMk cId="4235605948" sldId="449"/>
            <ac:spMk id="3" creationId="{4D3FEF70-3943-44DD-8EBD-47CE27D01A28}"/>
          </ac:spMkLst>
        </pc:spChg>
        <pc:spChg chg="mod">
          <ac:chgData name="Armin Luechinger" userId="" providerId="" clId="{7544BDCF-929C-4CCE-A5CD-AE05EC91D768}" dt="2018-11-30T08:47:49.782" v="373" actId="26606"/>
          <ac:spMkLst>
            <pc:docMk/>
            <pc:sldMk cId="4235605948" sldId="449"/>
            <ac:spMk id="4" creationId="{604B6A97-C534-4FC1-AB6F-0FB41DACB6D2}"/>
          </ac:spMkLst>
        </pc:spChg>
        <pc:spChg chg="mod">
          <ac:chgData name="Armin Luechinger" userId="" providerId="" clId="{7544BDCF-929C-4CCE-A5CD-AE05EC91D768}" dt="2018-11-30T08:47:49.782" v="373" actId="26606"/>
          <ac:spMkLst>
            <pc:docMk/>
            <pc:sldMk cId="4235605948" sldId="449"/>
            <ac:spMk id="5" creationId="{5BB54B43-C631-4710-97D5-11D8BEAA84C8}"/>
          </ac:spMkLst>
        </pc:spChg>
        <pc:spChg chg="add del">
          <ac:chgData name="Armin Luechinger" userId="" providerId="" clId="{7544BDCF-929C-4CCE-A5CD-AE05EC91D768}" dt="2018-11-30T08:47:38.817" v="369" actId="26606"/>
          <ac:spMkLst>
            <pc:docMk/>
            <pc:sldMk cId="4235605948" sldId="449"/>
            <ac:spMk id="12" creationId="{46C2E80F-49A6-4372-B103-219D417A55ED}"/>
          </ac:spMkLst>
        </pc:spChg>
        <pc:spChg chg="add del">
          <ac:chgData name="Armin Luechinger" userId="" providerId="" clId="{7544BDCF-929C-4CCE-A5CD-AE05EC91D768}" dt="2018-11-30T08:47:42.431" v="371" actId="26606"/>
          <ac:spMkLst>
            <pc:docMk/>
            <pc:sldMk cId="4235605948" sldId="449"/>
            <ac:spMk id="15" creationId="{4351DFE5-F63D-4BE0-BDA9-E3EB88F01AA5}"/>
          </ac:spMkLst>
        </pc:spChg>
        <pc:spChg chg="add del">
          <ac:chgData name="Armin Luechinger" userId="" providerId="" clId="{7544BDCF-929C-4CCE-A5CD-AE05EC91D768}" dt="2018-11-30T08:47:49.782" v="373" actId="26606"/>
          <ac:spMkLst>
            <pc:docMk/>
            <pc:sldMk cId="4235605948" sldId="449"/>
            <ac:spMk id="17" creationId="{DB66F6E8-4D4A-4907-940A-774703A2D0FE}"/>
          </ac:spMkLst>
        </pc:spChg>
        <pc:spChg chg="add del">
          <ac:chgData name="Armin Luechinger" userId="" providerId="" clId="{7544BDCF-929C-4CCE-A5CD-AE05EC91D768}" dt="2018-11-30T08:47:49.782" v="373" actId="26606"/>
          <ac:spMkLst>
            <pc:docMk/>
            <pc:sldMk cId="4235605948" sldId="449"/>
            <ac:spMk id="18" creationId="{8F1F5A56-E82B-4FD5-9025-B72896FFBB6D}"/>
          </ac:spMkLst>
        </pc:spChg>
        <pc:graphicFrameChg chg="add del mod">
          <ac:chgData name="Armin Luechinger" userId="" providerId="" clId="{7544BDCF-929C-4CCE-A5CD-AE05EC91D768}" dt="2018-11-30T08:44:03.583" v="157" actId="1032"/>
          <ac:graphicFrameMkLst>
            <pc:docMk/>
            <pc:sldMk cId="4235605948" sldId="449"/>
            <ac:graphicFrameMk id="6" creationId="{ACE0C568-CB92-43FE-9BE8-226728ACB4FC}"/>
          </ac:graphicFrameMkLst>
        </pc:graphicFrameChg>
        <pc:graphicFrameChg chg="add mod ord modGraphic">
          <ac:chgData name="Armin Luechinger" userId="" providerId="" clId="{7544BDCF-929C-4CCE-A5CD-AE05EC91D768}" dt="2018-11-30T08:47:49.782" v="373" actId="26606"/>
          <ac:graphicFrameMkLst>
            <pc:docMk/>
            <pc:sldMk cId="4235605948" sldId="449"/>
            <ac:graphicFrameMk id="7" creationId="{4821B445-1531-4E7F-97C8-6EF117C88E84}"/>
          </ac:graphicFrameMkLst>
        </pc:graphicFrameChg>
        <pc:picChg chg="add del">
          <ac:chgData name="Armin Luechinger" userId="" providerId="" clId="{7544BDCF-929C-4CCE-A5CD-AE05EC91D768}" dt="2018-11-30T08:47:42.431" v="371" actId="26606"/>
          <ac:picMkLst>
            <pc:docMk/>
            <pc:sldMk cId="4235605948" sldId="449"/>
            <ac:picMk id="14" creationId="{02DD2BC0-6F29-4B4F-8D61-2DCF6D2E8E73}"/>
          </ac:picMkLst>
        </pc:picChg>
      </pc:sldChg>
    </pc:docChg>
  </pc:docChgLst>
  <pc:docChgLst>
    <pc:chgData name="Schmid Titus" userId="" providerId="" clId="Web-{EECA6E33-C750-4611-96AB-53B6AADE2A97}"/>
    <pc:docChg chg="modSld">
      <pc:chgData name="Schmid Titus" userId="" providerId="" clId="Web-{EECA6E33-C750-4611-96AB-53B6AADE2A97}" dt="2018-11-22T11:00:59.642" v="12" actId="14100"/>
      <pc:docMkLst>
        <pc:docMk/>
      </pc:docMkLst>
      <pc:sldChg chg="modSp">
        <pc:chgData name="Schmid Titus" userId="" providerId="" clId="Web-{EECA6E33-C750-4611-96AB-53B6AADE2A97}" dt="2018-11-22T11:00:35.251" v="4" actId="20577"/>
        <pc:sldMkLst>
          <pc:docMk/>
          <pc:sldMk cId="2429787523" sldId="265"/>
        </pc:sldMkLst>
        <pc:spChg chg="mod">
          <ac:chgData name="Schmid Titus" userId="" providerId="" clId="Web-{EECA6E33-C750-4611-96AB-53B6AADE2A97}" dt="2018-11-22T11:00:35.251" v="4" actId="20577"/>
          <ac:spMkLst>
            <pc:docMk/>
            <pc:sldMk cId="2429787523" sldId="265"/>
            <ac:spMk id="3" creationId="{00000000-0000-0000-0000-000000000000}"/>
          </ac:spMkLst>
        </pc:spChg>
      </pc:sldChg>
      <pc:sldChg chg="modSp">
        <pc:chgData name="Schmid Titus" userId="" providerId="" clId="Web-{EECA6E33-C750-4611-96AB-53B6AADE2A97}" dt="2018-11-22T11:00:59.642" v="12" actId="14100"/>
        <pc:sldMkLst>
          <pc:docMk/>
          <pc:sldMk cId="465069192" sldId="326"/>
        </pc:sldMkLst>
        <pc:spChg chg="mod">
          <ac:chgData name="Schmid Titus" userId="" providerId="" clId="Web-{EECA6E33-C750-4611-96AB-53B6AADE2A97}" dt="2018-11-22T11:00:59.642" v="12" actId="14100"/>
          <ac:spMkLst>
            <pc:docMk/>
            <pc:sldMk cId="465069192" sldId="326"/>
            <ac:spMk id="34" creationId="{00000000-0000-0000-0000-000000000000}"/>
          </ac:spMkLst>
        </pc:spChg>
      </pc:sldChg>
    </pc:docChg>
  </pc:docChgLst>
  <pc:docChgLst>
    <pc:chgData name="Schmid Titus" userId="" providerId="" clId="Web-{976F626C-67F0-4774-B79A-360D9BBECD60}"/>
    <pc:docChg chg="modSld">
      <pc:chgData name="Schmid Titus" userId="" providerId="" clId="Web-{976F626C-67F0-4774-B79A-360D9BBECD60}" dt="2018-11-23T06:32:55.101" v="9" actId="1076"/>
      <pc:docMkLst>
        <pc:docMk/>
      </pc:docMkLst>
      <pc:sldChg chg="addSp modSp">
        <pc:chgData name="Schmid Titus" userId="" providerId="" clId="Web-{976F626C-67F0-4774-B79A-360D9BBECD60}" dt="2018-11-23T06:28:47.571" v="3" actId="1076"/>
        <pc:sldMkLst>
          <pc:docMk/>
          <pc:sldMk cId="2429787523" sldId="265"/>
        </pc:sldMkLst>
        <pc:picChg chg="add mod">
          <ac:chgData name="Schmid Titus" userId="" providerId="" clId="Web-{976F626C-67F0-4774-B79A-360D9BBECD60}" dt="2018-11-23T06:28:47.571" v="3" actId="1076"/>
          <ac:picMkLst>
            <pc:docMk/>
            <pc:sldMk cId="2429787523" sldId="265"/>
            <ac:picMk id="6" creationId="{A939E4CD-6C56-4101-A99E-B45A00C142F1}"/>
          </ac:picMkLst>
        </pc:picChg>
      </pc:sldChg>
      <pc:sldChg chg="addSp modSp">
        <pc:chgData name="Schmid Titus" userId="" providerId="" clId="Web-{976F626C-67F0-4774-B79A-360D9BBECD60}" dt="2018-11-23T06:32:55.101" v="9" actId="1076"/>
        <pc:sldMkLst>
          <pc:docMk/>
          <pc:sldMk cId="1768950262" sldId="402"/>
        </pc:sldMkLst>
        <pc:picChg chg="add mod">
          <ac:chgData name="Schmid Titus" userId="" providerId="" clId="Web-{976F626C-67F0-4774-B79A-360D9BBECD60}" dt="2018-11-23T06:32:55.101" v="9" actId="1076"/>
          <ac:picMkLst>
            <pc:docMk/>
            <pc:sldMk cId="1768950262" sldId="402"/>
            <ac:picMk id="7" creationId="{A0B82EAE-030D-46B9-888C-821AF7B3B624}"/>
          </ac:picMkLst>
        </pc:picChg>
      </pc:sldChg>
    </pc:docChg>
  </pc:docChgLst>
  <pc:docChgLst>
    <pc:chgData name="Schmid Titus" userId="" providerId="" clId="Web-{D16CD718-229E-4081-A8F0-AF99BF88495C}"/>
    <pc:docChg chg="modSld">
      <pc:chgData name="Schmid Titus" userId="" providerId="" clId="Web-{D16CD718-229E-4081-A8F0-AF99BF88495C}" dt="2018-11-22T07:09:19.383" v="13" actId="20577"/>
      <pc:docMkLst>
        <pc:docMk/>
      </pc:docMkLst>
      <pc:sldChg chg="modSp">
        <pc:chgData name="Schmid Titus" userId="" providerId="" clId="Web-{D16CD718-229E-4081-A8F0-AF99BF88495C}" dt="2018-11-22T07:09:19.383" v="12" actId="20577"/>
        <pc:sldMkLst>
          <pc:docMk/>
          <pc:sldMk cId="2429787523" sldId="265"/>
        </pc:sldMkLst>
        <pc:spChg chg="mod">
          <ac:chgData name="Schmid Titus" userId="" providerId="" clId="Web-{D16CD718-229E-4081-A8F0-AF99BF88495C}" dt="2018-11-22T07:09:19.383" v="12" actId="20577"/>
          <ac:spMkLst>
            <pc:docMk/>
            <pc:sldMk cId="2429787523" sldId="265"/>
            <ac:spMk id="3" creationId="{00000000-0000-0000-0000-000000000000}"/>
          </ac:spMkLst>
        </pc:spChg>
      </pc:sldChg>
    </pc:docChg>
  </pc:docChgLst>
  <pc:docChgLst>
    <pc:chgData name="Schmid Titus" userId="" providerId="" clId="Web-{6145D1FE-0307-45DF-8748-88D895DE9572}"/>
    <pc:docChg chg="modSld">
      <pc:chgData name="Schmid Titus" userId="" providerId="" clId="Web-{6145D1FE-0307-45DF-8748-88D895DE9572}" dt="2018-11-23T06:39:31.733" v="0"/>
      <pc:docMkLst>
        <pc:docMk/>
      </pc:docMkLst>
      <pc:sldChg chg="delSp">
        <pc:chgData name="Schmid Titus" userId="" providerId="" clId="Web-{6145D1FE-0307-45DF-8748-88D895DE9572}" dt="2018-11-23T06:39:31.733" v="0"/>
        <pc:sldMkLst>
          <pc:docMk/>
          <pc:sldMk cId="1768950262" sldId="402"/>
        </pc:sldMkLst>
        <pc:picChg chg="del">
          <ac:chgData name="Schmid Titus" userId="" providerId="" clId="Web-{6145D1FE-0307-45DF-8748-88D895DE9572}" dt="2018-11-23T06:39:31.733" v="0"/>
          <ac:picMkLst>
            <pc:docMk/>
            <pc:sldMk cId="1768950262" sldId="402"/>
            <ac:picMk id="7" creationId="{A0B82EAE-030D-46B9-888C-821AF7B3B624}"/>
          </ac:picMkLst>
        </pc:picChg>
      </pc:sldChg>
    </pc:docChg>
  </pc:docChgLst>
  <pc:docChgLst>
    <pc:chgData name="Schmid Titus" userId="" providerId="" clId="Web-{18ED86AF-1F97-4B7E-A9B1-93924A83F183}"/>
    <pc:docChg chg="modSld">
      <pc:chgData name="Schmid Titus" userId="" providerId="" clId="Web-{18ED86AF-1F97-4B7E-A9B1-93924A83F183}" dt="2018-11-23T07:35:14.255" v="6" actId="1076"/>
      <pc:docMkLst>
        <pc:docMk/>
      </pc:docMkLst>
      <pc:sldChg chg="addSp delSp modSp">
        <pc:chgData name="Schmid Titus" userId="" providerId="" clId="Web-{18ED86AF-1F97-4B7E-A9B1-93924A83F183}" dt="2018-11-23T07:35:14.255" v="6" actId="1076"/>
        <pc:sldMkLst>
          <pc:docMk/>
          <pc:sldMk cId="1768950262" sldId="402"/>
        </pc:sldMkLst>
        <pc:spChg chg="del">
          <ac:chgData name="Schmid Titus" userId="" providerId="" clId="Web-{18ED86AF-1F97-4B7E-A9B1-93924A83F183}" dt="2018-11-23T07:34:55.208" v="2"/>
          <ac:spMkLst>
            <pc:docMk/>
            <pc:sldMk cId="1768950262" sldId="402"/>
            <ac:spMk id="3" creationId="{D6935AF9-9B1C-421A-A474-9C87C63118D0}"/>
          </ac:spMkLst>
        </pc:spChg>
        <pc:picChg chg="add mod">
          <ac:chgData name="Schmid Titus" userId="" providerId="" clId="Web-{18ED86AF-1F97-4B7E-A9B1-93924A83F183}" dt="2018-11-23T07:35:14.255" v="6" actId="1076"/>
          <ac:picMkLst>
            <pc:docMk/>
            <pc:sldMk cId="1768950262" sldId="402"/>
            <ac:picMk id="7" creationId="{64085F3F-CBAD-4425-8E62-7F040B37712A}"/>
          </ac:picMkLst>
        </pc:picChg>
      </pc:sldChg>
    </pc:docChg>
  </pc:docChgLst>
  <pc:docChgLst>
    <pc:chgData name="Lüchinger Armin" userId="" providerId="" clId="{A4DDB142-205B-8946-9282-93B56CF45FB1}"/>
    <pc:docChg chg="undo custSel addSld modSld">
      <pc:chgData name="Lüchinger Armin" userId="" providerId="" clId="{A4DDB142-205B-8946-9282-93B56CF45FB1}" dt="2018-11-21T14:46:44.714" v="28" actId="1076"/>
      <pc:docMkLst>
        <pc:docMk/>
      </pc:docMkLst>
      <pc:sldChg chg="addSp delSp modSp new mod modClrScheme chgLayout">
        <pc:chgData name="Lüchinger Armin" userId="" providerId="" clId="{A4DDB142-205B-8946-9282-93B56CF45FB1}" dt="2018-11-21T14:46:44.714" v="28" actId="1076"/>
        <pc:sldMkLst>
          <pc:docMk/>
          <pc:sldMk cId="1598771942" sldId="448"/>
        </pc:sldMkLst>
        <pc:spChg chg="mod ord">
          <ac:chgData name="Lüchinger Armin" userId="" providerId="" clId="{A4DDB142-205B-8946-9282-93B56CF45FB1}" dt="2018-11-21T14:46:03.212" v="19" actId="20577"/>
          <ac:spMkLst>
            <pc:docMk/>
            <pc:sldMk cId="1598771942" sldId="448"/>
            <ac:spMk id="2" creationId="{FF712E4E-D697-0945-8BD7-CCFE739189A5}"/>
          </ac:spMkLst>
        </pc:spChg>
        <pc:spChg chg="del">
          <ac:chgData name="Lüchinger Armin" userId="" providerId="" clId="{A4DDB142-205B-8946-9282-93B56CF45FB1}" dt="2018-11-21T14:42:13.041" v="1" actId="700"/>
          <ac:spMkLst>
            <pc:docMk/>
            <pc:sldMk cId="1598771942" sldId="448"/>
            <ac:spMk id="3" creationId="{0B0B80BF-E609-3C4D-B06D-A14A8FB123F6}"/>
          </ac:spMkLst>
        </pc:spChg>
        <pc:spChg chg="del mod ord">
          <ac:chgData name="Lüchinger Armin" userId="" providerId="" clId="{A4DDB142-205B-8946-9282-93B56CF45FB1}" dt="2018-11-21T14:46:12.745" v="20" actId="931"/>
          <ac:spMkLst>
            <pc:docMk/>
            <pc:sldMk cId="1598771942" sldId="448"/>
            <ac:spMk id="4" creationId="{F36CFC5A-8E84-B740-909A-F9DF2EA13AFC}"/>
          </ac:spMkLst>
        </pc:spChg>
        <pc:spChg chg="del">
          <ac:chgData name="Lüchinger Armin" userId="" providerId="" clId="{A4DDB142-205B-8946-9282-93B56CF45FB1}" dt="2018-11-21T14:42:13.041" v="1" actId="700"/>
          <ac:spMkLst>
            <pc:docMk/>
            <pc:sldMk cId="1598771942" sldId="448"/>
            <ac:spMk id="5" creationId="{AD0373DC-2A74-1E45-9F97-5CD84114E5C0}"/>
          </ac:spMkLst>
        </pc:spChg>
        <pc:spChg chg="del">
          <ac:chgData name="Lüchinger Armin" userId="" providerId="" clId="{A4DDB142-205B-8946-9282-93B56CF45FB1}" dt="2018-11-21T14:42:13.041" v="1" actId="700"/>
          <ac:spMkLst>
            <pc:docMk/>
            <pc:sldMk cId="1598771942" sldId="448"/>
            <ac:spMk id="6" creationId="{3EB406E0-C315-6A42-B249-629E2190F13B}"/>
          </ac:spMkLst>
        </pc:spChg>
        <pc:spChg chg="mod ord">
          <ac:chgData name="Lüchinger Armin" userId="" providerId="" clId="{A4DDB142-205B-8946-9282-93B56CF45FB1}" dt="2018-11-21T14:42:13.041" v="1" actId="700"/>
          <ac:spMkLst>
            <pc:docMk/>
            <pc:sldMk cId="1598771942" sldId="448"/>
            <ac:spMk id="7" creationId="{414558B6-F36D-874D-B932-FEBD1CF540D8}"/>
          </ac:spMkLst>
        </pc:spChg>
        <pc:spChg chg="mod ord">
          <ac:chgData name="Lüchinger Armin" userId="" providerId="" clId="{A4DDB142-205B-8946-9282-93B56CF45FB1}" dt="2018-11-21T14:42:13.041" v="1" actId="700"/>
          <ac:spMkLst>
            <pc:docMk/>
            <pc:sldMk cId="1598771942" sldId="448"/>
            <ac:spMk id="8" creationId="{89AD9CA7-BF86-7548-89C4-07904FB557CD}"/>
          </ac:spMkLst>
        </pc:spChg>
        <pc:picChg chg="add mod ord modCrop">
          <ac:chgData name="Lüchinger Armin" userId="" providerId="" clId="{A4DDB142-205B-8946-9282-93B56CF45FB1}" dt="2018-11-21T14:46:44.714" v="28" actId="1076"/>
          <ac:picMkLst>
            <pc:docMk/>
            <pc:sldMk cId="1598771942" sldId="448"/>
            <ac:picMk id="3" creationId="{2ED27D0E-51FE-B745-9E05-5F079C2EEF34}"/>
          </ac:picMkLst>
        </pc:picChg>
      </pc:sldChg>
    </pc:docChg>
  </pc:docChgLst>
  <pc:docChgLst>
    <pc:chgData name="Armin Lüchinger" userId="" providerId="" clId="{29387EFE-65D5-4326-9CF8-76650524537B}"/>
    <pc:docChg chg="delSld modSection">
      <pc:chgData name="Armin Lüchinger" userId="" providerId="" clId="{29387EFE-65D5-4326-9CF8-76650524537B}" dt="2022-11-30T09:10:05.741" v="0" actId="47"/>
      <pc:docMkLst>
        <pc:docMk/>
      </pc:docMkLst>
      <pc:sldChg chg="del">
        <pc:chgData name="Armin Lüchinger" userId="" providerId="" clId="{29387EFE-65D5-4326-9CF8-76650524537B}" dt="2022-11-30T09:10:05.741" v="0" actId="47"/>
        <pc:sldMkLst>
          <pc:docMk/>
          <pc:sldMk cId="4235605948" sldId="449"/>
        </pc:sldMkLst>
      </pc:sldChg>
    </pc:docChg>
  </pc:docChgLst>
  <pc:docChgLst>
    <pc:chgData name="Armin Luechinger" userId="" providerId="" clId="{40314F21-B058-4FDF-975D-6EBA7523F505}"/>
    <pc:docChg chg="undo custSel addSld delSld modSld sldOrd modMainMaster">
      <pc:chgData name="Armin Luechinger" userId="" providerId="" clId="{40314F21-B058-4FDF-975D-6EBA7523F505}" dt="2018-11-15T16:38:46.120" v="4663" actId="20577"/>
      <pc:docMkLst>
        <pc:docMk/>
      </pc:docMkLst>
      <pc:sldChg chg="modSp">
        <pc:chgData name="Armin Luechinger" userId="" providerId="" clId="{40314F21-B058-4FDF-975D-6EBA7523F505}" dt="2018-11-15T16:38:46.120" v="4663" actId="20577"/>
        <pc:sldMkLst>
          <pc:docMk/>
          <pc:sldMk cId="3960815821" sldId="257"/>
        </pc:sldMkLst>
        <pc:spChg chg="mod">
          <ac:chgData name="Armin Luechinger" userId="" providerId="" clId="{40314F21-B058-4FDF-975D-6EBA7523F505}" dt="2018-11-15T13:55:00.176" v="43" actId="20577"/>
          <ac:spMkLst>
            <pc:docMk/>
            <pc:sldMk cId="3960815821" sldId="257"/>
            <ac:spMk id="2" creationId="{00000000-0000-0000-0000-000000000000}"/>
          </ac:spMkLst>
        </pc:spChg>
        <pc:spChg chg="mod">
          <ac:chgData name="Armin Luechinger" userId="" providerId="" clId="{40314F21-B058-4FDF-975D-6EBA7523F505}" dt="2018-11-15T16:38:46.120" v="4663" actId="20577"/>
          <ac:spMkLst>
            <pc:docMk/>
            <pc:sldMk cId="3960815821" sldId="257"/>
            <ac:spMk id="3" creationId="{00000000-0000-0000-0000-000000000000}"/>
          </ac:spMkLst>
        </pc:spChg>
      </pc:sldChg>
      <pc:sldChg chg="modSp">
        <pc:chgData name="Armin Luechinger" userId="" providerId="" clId="{40314F21-B058-4FDF-975D-6EBA7523F505}" dt="2018-11-15T16:36:25.328" v="4604" actId="20577"/>
        <pc:sldMkLst>
          <pc:docMk/>
          <pc:sldMk cId="2429787523" sldId="265"/>
        </pc:sldMkLst>
        <pc:spChg chg="mod">
          <ac:chgData name="Armin Luechinger" userId="" providerId="" clId="{40314F21-B058-4FDF-975D-6EBA7523F505}" dt="2018-11-15T13:56:23.247" v="109" actId="20577"/>
          <ac:spMkLst>
            <pc:docMk/>
            <pc:sldMk cId="2429787523" sldId="265"/>
            <ac:spMk id="2" creationId="{00000000-0000-0000-0000-000000000000}"/>
          </ac:spMkLst>
        </pc:spChg>
        <pc:spChg chg="mod">
          <ac:chgData name="Armin Luechinger" userId="" providerId="" clId="{40314F21-B058-4FDF-975D-6EBA7523F505}" dt="2018-11-15T16:36:25.328" v="4604" actId="20577"/>
          <ac:spMkLst>
            <pc:docMk/>
            <pc:sldMk cId="2429787523" sldId="265"/>
            <ac:spMk id="3" creationId="{00000000-0000-0000-0000-000000000000}"/>
          </ac:spMkLst>
        </pc:spChg>
      </pc:sldChg>
      <pc:sldChg chg="modSp">
        <pc:chgData name="Armin Luechinger" userId="" providerId="" clId="{40314F21-B058-4FDF-975D-6EBA7523F505}" dt="2018-11-15T15:52:16.483" v="3546" actId="20577"/>
        <pc:sldMkLst>
          <pc:docMk/>
          <pc:sldMk cId="667765198" sldId="285"/>
        </pc:sldMkLst>
        <pc:spChg chg="mod">
          <ac:chgData name="Armin Luechinger" userId="" providerId="" clId="{40314F21-B058-4FDF-975D-6EBA7523F505}" dt="2018-11-15T15:52:16.483" v="3546" actId="20577"/>
          <ac:spMkLst>
            <pc:docMk/>
            <pc:sldMk cId="667765198" sldId="285"/>
            <ac:spMk id="2" creationId="{00000000-0000-0000-0000-000000000000}"/>
          </ac:spMkLst>
        </pc:spChg>
      </pc:sldChg>
      <pc:sldChg chg="addSp delSp modSp add">
        <pc:chgData name="Armin Luechinger" userId="" providerId="" clId="{40314F21-B058-4FDF-975D-6EBA7523F505}" dt="2018-11-15T16:28:41.540" v="4023"/>
        <pc:sldMkLst>
          <pc:docMk/>
          <pc:sldMk cId="1154179778" sldId="287"/>
        </pc:sldMkLst>
        <pc:spChg chg="mod">
          <ac:chgData name="Armin Luechinger" userId="" providerId="" clId="{40314F21-B058-4FDF-975D-6EBA7523F505}" dt="2018-11-15T16:28:41.540" v="4023"/>
          <ac:spMkLst>
            <pc:docMk/>
            <pc:sldMk cId="1154179778" sldId="287"/>
            <ac:spMk id="2" creationId="{00000000-0000-0000-0000-000000000000}"/>
          </ac:spMkLst>
        </pc:spChg>
        <pc:spChg chg="del mod">
          <ac:chgData name="Armin Luechinger" userId="" providerId="" clId="{40314F21-B058-4FDF-975D-6EBA7523F505}" dt="2018-11-15T16:27:10.528" v="3925"/>
          <ac:spMkLst>
            <pc:docMk/>
            <pc:sldMk cId="1154179778" sldId="287"/>
            <ac:spMk id="3" creationId="{00000000-0000-0000-0000-000000000000}"/>
          </ac:spMkLst>
        </pc:spChg>
        <pc:spChg chg="add mod">
          <ac:chgData name="Armin Luechinger" userId="" providerId="" clId="{40314F21-B058-4FDF-975D-6EBA7523F505}" dt="2018-11-15T16:26:52.634" v="3919" actId="20577"/>
          <ac:spMkLst>
            <pc:docMk/>
            <pc:sldMk cId="1154179778" sldId="287"/>
            <ac:spMk id="8" creationId="{C93DA719-6D6D-49AE-B677-2B0093918BBA}"/>
          </ac:spMkLst>
        </pc:spChg>
        <pc:spChg chg="add mod">
          <ac:chgData name="Armin Luechinger" userId="" providerId="" clId="{40314F21-B058-4FDF-975D-6EBA7523F505}" dt="2018-11-15T16:27:19.800" v="3953" actId="20577"/>
          <ac:spMkLst>
            <pc:docMk/>
            <pc:sldMk cId="1154179778" sldId="287"/>
            <ac:spMk id="9" creationId="{E045D673-7C2E-4EAF-8D9F-67986017564F}"/>
          </ac:spMkLst>
        </pc:spChg>
        <pc:spChg chg="add mod">
          <ac:chgData name="Armin Luechinger" userId="" providerId="" clId="{40314F21-B058-4FDF-975D-6EBA7523F505}" dt="2018-11-15T16:27:26.424" v="3982" actId="20577"/>
          <ac:spMkLst>
            <pc:docMk/>
            <pc:sldMk cId="1154179778" sldId="287"/>
            <ac:spMk id="10" creationId="{B965F329-7DE9-43AF-AFC4-B181F774D70B}"/>
          </ac:spMkLst>
        </pc:spChg>
        <pc:spChg chg="add del mod">
          <ac:chgData name="Armin Luechinger" userId="" providerId="" clId="{40314F21-B058-4FDF-975D-6EBA7523F505}" dt="2018-11-15T16:27:31.294" v="3984"/>
          <ac:spMkLst>
            <pc:docMk/>
            <pc:sldMk cId="1154179778" sldId="287"/>
            <ac:spMk id="11" creationId="{13B85200-FBA6-423A-A575-886157354D02}"/>
          </ac:spMkLst>
        </pc:spChg>
        <pc:spChg chg="add mod">
          <ac:chgData name="Armin Luechinger" userId="" providerId="" clId="{40314F21-B058-4FDF-975D-6EBA7523F505}" dt="2018-11-15T16:28:10.309" v="3992" actId="207"/>
          <ac:spMkLst>
            <pc:docMk/>
            <pc:sldMk cId="1154179778" sldId="287"/>
            <ac:spMk id="14" creationId="{7F5BD561-DFFA-47C1-A558-6B3F0064447F}"/>
          </ac:spMkLst>
        </pc:spChg>
        <pc:picChg chg="add del mod">
          <ac:chgData name="Armin Luechinger" userId="" providerId="" clId="{40314F21-B058-4FDF-975D-6EBA7523F505}" dt="2018-11-15T16:27:29.956" v="3983"/>
          <ac:picMkLst>
            <pc:docMk/>
            <pc:sldMk cId="1154179778" sldId="287"/>
            <ac:picMk id="6" creationId="{EF42DA4F-22DD-4F7D-A2D2-A99052A3537E}"/>
          </ac:picMkLst>
        </pc:picChg>
        <pc:picChg chg="add del mod">
          <ac:chgData name="Armin Luechinger" userId="" providerId="" clId="{40314F21-B058-4FDF-975D-6EBA7523F505}" dt="2018-11-15T16:27:09.310" v="3924"/>
          <ac:picMkLst>
            <pc:docMk/>
            <pc:sldMk cId="1154179778" sldId="287"/>
            <ac:picMk id="7" creationId="{322B278C-D5A5-413A-B23E-6965319ACA93}"/>
          </ac:picMkLst>
        </pc:picChg>
        <pc:picChg chg="add mod">
          <ac:chgData name="Armin Luechinger" userId="" providerId="" clId="{40314F21-B058-4FDF-975D-6EBA7523F505}" dt="2018-11-15T16:27:38.016" v="3986" actId="1076"/>
          <ac:picMkLst>
            <pc:docMk/>
            <pc:sldMk cId="1154179778" sldId="287"/>
            <ac:picMk id="12" creationId="{3E8F7992-98C0-4D9F-BB6E-C9C46F040149}"/>
          </ac:picMkLst>
        </pc:picChg>
        <pc:picChg chg="add mod">
          <ac:chgData name="Armin Luechinger" userId="" providerId="" clId="{40314F21-B058-4FDF-975D-6EBA7523F505}" dt="2018-11-15T16:27:35.200" v="3985" actId="1076"/>
          <ac:picMkLst>
            <pc:docMk/>
            <pc:sldMk cId="1154179778" sldId="287"/>
            <ac:picMk id="13" creationId="{69329CA2-C63F-4894-9345-FE933987FB3B}"/>
          </ac:picMkLst>
        </pc:picChg>
      </pc:sldChg>
      <pc:sldChg chg="modSp add">
        <pc:chgData name="Armin Luechinger" userId="" providerId="" clId="{40314F21-B058-4FDF-975D-6EBA7523F505}" dt="2018-11-15T14:56:56.568" v="1144" actId="14100"/>
        <pc:sldMkLst>
          <pc:docMk/>
          <pc:sldMk cId="465069192" sldId="326"/>
        </pc:sldMkLst>
        <pc:spChg chg="mod">
          <ac:chgData name="Armin Luechinger" userId="" providerId="" clId="{40314F21-B058-4FDF-975D-6EBA7523F505}" dt="2018-11-15T14:56:56.568" v="1144" actId="14100"/>
          <ac:spMkLst>
            <pc:docMk/>
            <pc:sldMk cId="465069192" sldId="326"/>
            <ac:spMk id="19" creationId="{00000000-0000-0000-0000-000000000000}"/>
          </ac:spMkLst>
        </pc:spChg>
        <pc:picChg chg="mod">
          <ac:chgData name="Armin Luechinger" userId="" providerId="" clId="{40314F21-B058-4FDF-975D-6EBA7523F505}" dt="2018-11-15T14:56:53.702" v="1143" actId="1076"/>
          <ac:picMkLst>
            <pc:docMk/>
            <pc:sldMk cId="465069192" sldId="326"/>
            <ac:picMk id="9" creationId="{00000000-0000-0000-0000-000000000000}"/>
          </ac:picMkLst>
        </pc:picChg>
      </pc:sldChg>
      <pc:sldChg chg="addSp delSp modSp add">
        <pc:chgData name="Armin Luechinger" userId="" providerId="" clId="{40314F21-B058-4FDF-975D-6EBA7523F505}" dt="2018-11-15T16:37:40.669" v="4615" actId="1076"/>
        <pc:sldMkLst>
          <pc:docMk/>
          <pc:sldMk cId="1768950262" sldId="402"/>
        </pc:sldMkLst>
        <pc:spChg chg="mod">
          <ac:chgData name="Armin Luechinger" userId="" providerId="" clId="{40314F21-B058-4FDF-975D-6EBA7523F505}" dt="2018-11-15T14:01:50.654" v="394" actId="20577"/>
          <ac:spMkLst>
            <pc:docMk/>
            <pc:sldMk cId="1768950262" sldId="402"/>
            <ac:spMk id="2" creationId="{00000000-0000-0000-0000-000000000000}"/>
          </ac:spMkLst>
        </pc:spChg>
        <pc:spChg chg="add mod">
          <ac:chgData name="Armin Luechinger" userId="" providerId="" clId="{40314F21-B058-4FDF-975D-6EBA7523F505}" dt="2018-11-15T14:46:38.673" v="949" actId="13926"/>
          <ac:spMkLst>
            <pc:docMk/>
            <pc:sldMk cId="1768950262" sldId="402"/>
            <ac:spMk id="3" creationId="{D6935AF9-9B1C-421A-A474-9C87C63118D0}"/>
          </ac:spMkLst>
        </pc:spChg>
        <pc:spChg chg="add del mod">
          <ac:chgData name="Armin Luechinger" userId="" providerId="" clId="{40314F21-B058-4FDF-975D-6EBA7523F505}" dt="2018-11-15T16:37:32.577" v="4612" actId="1076"/>
          <ac:spMkLst>
            <pc:docMk/>
            <pc:sldMk cId="1768950262" sldId="402"/>
            <ac:spMk id="5" creationId="{3261E559-DED8-412A-A063-187C72E0DED0}"/>
          </ac:spMkLst>
        </pc:spChg>
        <pc:spChg chg="mod">
          <ac:chgData name="Armin Luechinger" userId="" providerId="" clId="{40314F21-B058-4FDF-975D-6EBA7523F505}" dt="2018-11-15T16:37:40.669" v="4615" actId="1076"/>
          <ac:spMkLst>
            <pc:docMk/>
            <pc:sldMk cId="1768950262" sldId="402"/>
            <ac:spMk id="9" creationId="{C52C6213-B48D-47DE-9143-D48B81C59F78}"/>
          </ac:spMkLst>
        </pc:spChg>
        <pc:picChg chg="mod">
          <ac:chgData name="Armin Luechinger" userId="" providerId="" clId="{40314F21-B058-4FDF-975D-6EBA7523F505}" dt="2018-11-15T16:37:24.338" v="4608" actId="14100"/>
          <ac:picMkLst>
            <pc:docMk/>
            <pc:sldMk cId="1768950262" sldId="402"/>
            <ac:picMk id="6" creationId="{00000000-0000-0000-0000-000000000000}"/>
          </ac:picMkLst>
        </pc:picChg>
      </pc:sldChg>
      <pc:sldChg chg="delSp add">
        <pc:chgData name="Armin Luechinger" userId="" providerId="" clId="{40314F21-B058-4FDF-975D-6EBA7523F505}" dt="2018-11-15T16:37:14.707" v="4607" actId="478"/>
        <pc:sldMkLst>
          <pc:docMk/>
          <pc:sldMk cId="2011412371" sldId="406"/>
        </pc:sldMkLst>
        <pc:spChg chg="del">
          <ac:chgData name="Armin Luechinger" userId="" providerId="" clId="{40314F21-B058-4FDF-975D-6EBA7523F505}" dt="2018-11-15T16:37:14.707" v="4607" actId="478"/>
          <ac:spMkLst>
            <pc:docMk/>
            <pc:sldMk cId="2011412371" sldId="406"/>
            <ac:spMk id="2" creationId="{F6EE5F40-064E-4894-B19B-3433787975AC}"/>
          </ac:spMkLst>
        </pc:spChg>
      </pc:sldChg>
      <pc:sldChg chg="add">
        <pc:chgData name="Armin Luechinger" userId="" providerId="" clId="{40314F21-B058-4FDF-975D-6EBA7523F505}" dt="2018-11-15T13:57:43.667" v="273" actId="478"/>
        <pc:sldMkLst>
          <pc:docMk/>
          <pc:sldMk cId="12696977" sldId="423"/>
        </pc:sldMkLst>
      </pc:sldChg>
      <pc:sldChg chg="modSp add">
        <pc:chgData name="Armin Luechinger" userId="" providerId="" clId="{40314F21-B058-4FDF-975D-6EBA7523F505}" dt="2018-11-15T16:37:05.806" v="4606" actId="1076"/>
        <pc:sldMkLst>
          <pc:docMk/>
          <pc:sldMk cId="2118069569" sldId="424"/>
        </pc:sldMkLst>
        <pc:picChg chg="mod">
          <ac:chgData name="Armin Luechinger" userId="" providerId="" clId="{40314F21-B058-4FDF-975D-6EBA7523F505}" dt="2018-11-15T16:37:05.806" v="4606" actId="1076"/>
          <ac:picMkLst>
            <pc:docMk/>
            <pc:sldMk cId="2118069569" sldId="424"/>
            <ac:picMk id="6" creationId="{2130F97E-20C2-47CF-93CA-0704787905B4}"/>
          </ac:picMkLst>
        </pc:picChg>
      </pc:sldChg>
      <pc:sldChg chg="add">
        <pc:chgData name="Armin Luechinger" userId="" providerId="" clId="{40314F21-B058-4FDF-975D-6EBA7523F505}" dt="2018-11-15T13:57:43.667" v="273" actId="478"/>
        <pc:sldMkLst>
          <pc:docMk/>
          <pc:sldMk cId="3300760686" sldId="426"/>
        </pc:sldMkLst>
      </pc:sldChg>
      <pc:sldChg chg="add">
        <pc:chgData name="Armin Luechinger" userId="" providerId="" clId="{40314F21-B058-4FDF-975D-6EBA7523F505}" dt="2018-11-15T13:58:45.379" v="275" actId="478"/>
        <pc:sldMkLst>
          <pc:docMk/>
          <pc:sldMk cId="910472690" sldId="427"/>
        </pc:sldMkLst>
      </pc:sldChg>
      <pc:sldChg chg="addSp delSp modSp add">
        <pc:chgData name="Armin Luechinger" userId="" providerId="" clId="{40314F21-B058-4FDF-975D-6EBA7523F505}" dt="2018-11-15T16:38:05.245" v="4621" actId="478"/>
        <pc:sldMkLst>
          <pc:docMk/>
          <pc:sldMk cId="4120769263" sldId="429"/>
        </pc:sldMkLst>
        <pc:spChg chg="add del mod">
          <ac:chgData name="Armin Luechinger" userId="" providerId="" clId="{40314F21-B058-4FDF-975D-6EBA7523F505}" dt="2018-11-15T14:03:09.004" v="403" actId="478"/>
          <ac:spMkLst>
            <pc:docMk/>
            <pc:sldMk cId="4120769263" sldId="429"/>
            <ac:spMk id="3" creationId="{BE4ABF81-A1AE-46E3-8994-8E3D82DB013C}"/>
          </ac:spMkLst>
        </pc:spChg>
        <pc:spChg chg="del">
          <ac:chgData name="Armin Luechinger" userId="" providerId="" clId="{40314F21-B058-4FDF-975D-6EBA7523F505}" dt="2018-11-15T16:38:05.245" v="4621" actId="478"/>
          <ac:spMkLst>
            <pc:docMk/>
            <pc:sldMk cId="4120769263" sldId="429"/>
            <ac:spMk id="3" creationId="{E6D5943B-DB2A-4D30-A20D-AF2E5290D4EA}"/>
          </ac:spMkLst>
        </pc:spChg>
        <pc:spChg chg="add mod ord">
          <ac:chgData name="Armin Luechinger" userId="" providerId="" clId="{40314F21-B058-4FDF-975D-6EBA7523F505}" dt="2018-11-15T14:04:44.897" v="428" actId="14100"/>
          <ac:spMkLst>
            <pc:docMk/>
            <pc:sldMk cId="4120769263" sldId="429"/>
            <ac:spMk id="4" creationId="{87ED8928-ADA2-444D-85D1-5E5742B4EE44}"/>
          </ac:spMkLst>
        </pc:spChg>
        <pc:spChg chg="add mod">
          <ac:chgData name="Armin Luechinger" userId="" providerId="" clId="{40314F21-B058-4FDF-975D-6EBA7523F505}" dt="2018-11-15T14:04:28.313" v="426" actId="13822"/>
          <ac:spMkLst>
            <pc:docMk/>
            <pc:sldMk cId="4120769263" sldId="429"/>
            <ac:spMk id="5" creationId="{53208835-7F15-4D6E-ACB6-28F37FA9E6EF}"/>
          </ac:spMkLst>
        </pc:spChg>
        <pc:spChg chg="mod">
          <ac:chgData name="Armin Luechinger" userId="" providerId="" clId="{40314F21-B058-4FDF-975D-6EBA7523F505}" dt="2018-11-15T16:38:02.997" v="4620" actId="1076"/>
          <ac:spMkLst>
            <pc:docMk/>
            <pc:sldMk cId="4120769263" sldId="429"/>
            <ac:spMk id="9" creationId="{0274C191-2325-45D9-AA22-AAA006DD85F0}"/>
          </ac:spMkLst>
        </pc:spChg>
      </pc:sldChg>
      <pc:sldChg chg="addSp delSp modSp add">
        <pc:chgData name="Armin Luechinger" userId="" providerId="" clId="{40314F21-B058-4FDF-975D-6EBA7523F505}" dt="2018-11-15T16:38:14.312" v="4624" actId="478"/>
        <pc:sldMkLst>
          <pc:docMk/>
          <pc:sldMk cId="3193633566" sldId="431"/>
        </pc:sldMkLst>
        <pc:spChg chg="del">
          <ac:chgData name="Armin Luechinger" userId="" providerId="" clId="{40314F21-B058-4FDF-975D-6EBA7523F505}" dt="2018-11-15T16:38:14.312" v="4624" actId="478"/>
          <ac:spMkLst>
            <pc:docMk/>
            <pc:sldMk cId="3193633566" sldId="431"/>
            <ac:spMk id="3" creationId="{5EE8E988-D57E-4D78-8E9A-477CCE244E45}"/>
          </ac:spMkLst>
        </pc:spChg>
        <pc:spChg chg="mod ord">
          <ac:chgData name="Armin Luechinger" userId="" providerId="" clId="{40314F21-B058-4FDF-975D-6EBA7523F505}" dt="2018-11-15T14:05:22.224" v="441" actId="166"/>
          <ac:spMkLst>
            <pc:docMk/>
            <pc:sldMk cId="3193633566" sldId="431"/>
            <ac:spMk id="4" creationId="{87ED8928-ADA2-444D-85D1-5E5742B4EE44}"/>
          </ac:spMkLst>
        </pc:spChg>
        <pc:spChg chg="mod">
          <ac:chgData name="Armin Luechinger" userId="" providerId="" clId="{40314F21-B058-4FDF-975D-6EBA7523F505}" dt="2018-11-15T14:05:02.822" v="434" actId="14100"/>
          <ac:spMkLst>
            <pc:docMk/>
            <pc:sldMk cId="3193633566" sldId="431"/>
            <ac:spMk id="5" creationId="{53208835-7F15-4D6E-ACB6-28F37FA9E6EF}"/>
          </ac:spMkLst>
        </pc:spChg>
        <pc:spChg chg="mod">
          <ac:chgData name="Armin Luechinger" userId="" providerId="" clId="{40314F21-B058-4FDF-975D-6EBA7523F505}" dt="2018-11-15T16:38:11.269" v="4623" actId="1076"/>
          <ac:spMkLst>
            <pc:docMk/>
            <pc:sldMk cId="3193633566" sldId="431"/>
            <ac:spMk id="9" creationId="{0274C191-2325-45D9-AA22-AAA006DD85F0}"/>
          </ac:spMkLst>
        </pc:spChg>
        <pc:spChg chg="add mod">
          <ac:chgData name="Armin Luechinger" userId="" providerId="" clId="{40314F21-B058-4FDF-975D-6EBA7523F505}" dt="2018-11-15T14:05:19.472" v="440" actId="14100"/>
          <ac:spMkLst>
            <pc:docMk/>
            <pc:sldMk cId="3193633566" sldId="431"/>
            <ac:spMk id="13" creationId="{CAD5D521-4E71-4251-8780-72963B501084}"/>
          </ac:spMkLst>
        </pc:spChg>
      </pc:sldChg>
      <pc:sldChg chg="delSp modSp add ord">
        <pc:chgData name="Armin Luechinger" userId="" providerId="" clId="{40314F21-B058-4FDF-975D-6EBA7523F505}" dt="2018-11-15T16:37:56.684" v="4618" actId="478"/>
        <pc:sldMkLst>
          <pc:docMk/>
          <pc:sldMk cId="2697489294" sldId="432"/>
        </pc:sldMkLst>
        <pc:spChg chg="del">
          <ac:chgData name="Armin Luechinger" userId="" providerId="" clId="{40314F21-B058-4FDF-975D-6EBA7523F505}" dt="2018-11-15T16:37:56.684" v="4618" actId="478"/>
          <ac:spMkLst>
            <pc:docMk/>
            <pc:sldMk cId="2697489294" sldId="432"/>
            <ac:spMk id="3" creationId="{F8AC0D78-D26F-4964-AB06-9032BE212F37}"/>
          </ac:spMkLst>
        </pc:spChg>
        <pc:spChg chg="mod">
          <ac:chgData name="Armin Luechinger" userId="" providerId="" clId="{40314F21-B058-4FDF-975D-6EBA7523F505}" dt="2018-11-15T14:05:41.637" v="445" actId="14100"/>
          <ac:spMkLst>
            <pc:docMk/>
            <pc:sldMk cId="2697489294" sldId="432"/>
            <ac:spMk id="4" creationId="{87ED8928-ADA2-444D-85D1-5E5742B4EE44}"/>
          </ac:spMkLst>
        </pc:spChg>
        <pc:spChg chg="mod">
          <ac:chgData name="Armin Luechinger" userId="" providerId="" clId="{40314F21-B058-4FDF-975D-6EBA7523F505}" dt="2018-11-15T14:05:33.679" v="443" actId="14100"/>
          <ac:spMkLst>
            <pc:docMk/>
            <pc:sldMk cId="2697489294" sldId="432"/>
            <ac:spMk id="5" creationId="{53208835-7F15-4D6E-ACB6-28F37FA9E6EF}"/>
          </ac:spMkLst>
        </pc:spChg>
        <pc:spChg chg="mod">
          <ac:chgData name="Armin Luechinger" userId="" providerId="" clId="{40314F21-B058-4FDF-975D-6EBA7523F505}" dt="2018-11-15T16:37:48.744" v="4617" actId="1076"/>
          <ac:spMkLst>
            <pc:docMk/>
            <pc:sldMk cId="2697489294" sldId="432"/>
            <ac:spMk id="9" creationId="{0274C191-2325-45D9-AA22-AAA006DD85F0}"/>
          </ac:spMkLst>
        </pc:spChg>
      </pc:sldChg>
      <pc:sldChg chg="addSp delSp modSp add ord">
        <pc:chgData name="Armin Luechinger" userId="" providerId="" clId="{40314F21-B058-4FDF-975D-6EBA7523F505}" dt="2018-11-15T14:57:58.504" v="1148"/>
        <pc:sldMkLst>
          <pc:docMk/>
          <pc:sldMk cId="1319130221" sldId="433"/>
        </pc:sldMkLst>
        <pc:spChg chg="mod">
          <ac:chgData name="Armin Luechinger" userId="" providerId="" clId="{40314F21-B058-4FDF-975D-6EBA7523F505}" dt="2018-11-15T14:06:38.606" v="467" actId="20577"/>
          <ac:spMkLst>
            <pc:docMk/>
            <pc:sldMk cId="1319130221" sldId="433"/>
            <ac:spMk id="2" creationId="{EB9D1F4D-A98B-488F-9C14-A2CA400C37DF}"/>
          </ac:spMkLst>
        </pc:spChg>
        <pc:spChg chg="del">
          <ac:chgData name="Armin Luechinger" userId="" providerId="" clId="{40314F21-B058-4FDF-975D-6EBA7523F505}" dt="2018-11-15T14:08:02.153" v="479" actId="1032"/>
          <ac:spMkLst>
            <pc:docMk/>
            <pc:sldMk cId="1319130221" sldId="433"/>
            <ac:spMk id="3" creationId="{3E775BC7-E469-4C6F-862A-1118D1A6C25E}"/>
          </ac:spMkLst>
        </pc:spChg>
        <pc:spChg chg="add del mod">
          <ac:chgData name="Armin Luechinger" userId="" providerId="" clId="{40314F21-B058-4FDF-975D-6EBA7523F505}" dt="2018-11-15T14:11:23.569" v="703" actId="478"/>
          <ac:spMkLst>
            <pc:docMk/>
            <pc:sldMk cId="1319130221" sldId="433"/>
            <ac:spMk id="9" creationId="{5A2B8590-92F6-4544-A977-B6555DE925D9}"/>
          </ac:spMkLst>
        </pc:spChg>
        <pc:graphicFrameChg chg="add del mod">
          <ac:chgData name="Armin Luechinger" userId="" providerId="" clId="{40314F21-B058-4FDF-975D-6EBA7523F505}" dt="2018-11-15T14:11:17.157" v="701" actId="478"/>
          <ac:graphicFrameMkLst>
            <pc:docMk/>
            <pc:sldMk cId="1319130221" sldId="433"/>
            <ac:graphicFrameMk id="6" creationId="{66FE37FF-A1FB-46C2-A08F-66A71F952C46}"/>
          </ac:graphicFrameMkLst>
        </pc:graphicFrameChg>
        <pc:graphicFrameChg chg="add del mod">
          <ac:chgData name="Armin Luechinger" userId="" providerId="" clId="{40314F21-B058-4FDF-975D-6EBA7523F505}" dt="2018-11-15T14:08:52.719" v="508" actId="1032"/>
          <ac:graphicFrameMkLst>
            <pc:docMk/>
            <pc:sldMk cId="1319130221" sldId="433"/>
            <ac:graphicFrameMk id="7" creationId="{03308DAF-A260-4A8C-A751-243DDA58CF8A}"/>
          </ac:graphicFrameMkLst>
        </pc:graphicFrameChg>
        <pc:graphicFrameChg chg="add del mod">
          <ac:chgData name="Armin Luechinger" userId="" providerId="" clId="{40314F21-B058-4FDF-975D-6EBA7523F505}" dt="2018-11-15T14:11:22.183" v="702" actId="478"/>
          <ac:graphicFrameMkLst>
            <pc:docMk/>
            <pc:sldMk cId="1319130221" sldId="433"/>
            <ac:graphicFrameMk id="8" creationId="{392A153C-B0E8-4DC8-9B4E-740F93052780}"/>
          </ac:graphicFrameMkLst>
        </pc:graphicFrameChg>
        <pc:graphicFrameChg chg="add mod">
          <ac:chgData name="Armin Luechinger" userId="" providerId="" clId="{40314F21-B058-4FDF-975D-6EBA7523F505}" dt="2018-11-15T14:11:23.569" v="703" actId="478"/>
          <ac:graphicFrameMkLst>
            <pc:docMk/>
            <pc:sldMk cId="1319130221" sldId="433"/>
            <ac:graphicFrameMk id="10" creationId="{C64FFBDB-E3AD-4E1C-AF82-21D86FED3108}"/>
          </ac:graphicFrameMkLst>
        </pc:graphicFrameChg>
      </pc:sldChg>
      <pc:sldChg chg="addSp delSp modSp add ord">
        <pc:chgData name="Armin Luechinger" userId="" providerId="" clId="{40314F21-B058-4FDF-975D-6EBA7523F505}" dt="2018-11-15T14:58:04.369" v="1149"/>
        <pc:sldMkLst>
          <pc:docMk/>
          <pc:sldMk cId="1413114715" sldId="434"/>
        </pc:sldMkLst>
        <pc:spChg chg="mod">
          <ac:chgData name="Armin Luechinger" userId="" providerId="" clId="{40314F21-B058-4FDF-975D-6EBA7523F505}" dt="2018-11-15T14:06:45.501" v="478" actId="20577"/>
          <ac:spMkLst>
            <pc:docMk/>
            <pc:sldMk cId="1413114715" sldId="434"/>
            <ac:spMk id="2" creationId="{B5E15B9B-4D74-4DC3-82BC-48351D618F80}"/>
          </ac:spMkLst>
        </pc:spChg>
        <pc:spChg chg="del">
          <ac:chgData name="Armin Luechinger" userId="" providerId="" clId="{40314F21-B058-4FDF-975D-6EBA7523F505}" dt="2018-11-15T14:39:29.404" v="711"/>
          <ac:spMkLst>
            <pc:docMk/>
            <pc:sldMk cId="1413114715" sldId="434"/>
            <ac:spMk id="3" creationId="{2DD806D7-5164-4462-8CAC-F23A0B2BD29D}"/>
          </ac:spMkLst>
        </pc:spChg>
        <pc:picChg chg="add del">
          <ac:chgData name="Armin Luechinger" userId="" providerId="" clId="{40314F21-B058-4FDF-975D-6EBA7523F505}" dt="2018-11-15T14:12:08.571" v="705" actId="478"/>
          <ac:picMkLst>
            <pc:docMk/>
            <pc:sldMk cId="1413114715" sldId="434"/>
            <ac:picMk id="6" creationId="{43E887BE-B167-4F71-9585-B4717380C9AB}"/>
          </ac:picMkLst>
        </pc:picChg>
        <pc:picChg chg="add mod">
          <ac:chgData name="Armin Luechinger" userId="" providerId="" clId="{40314F21-B058-4FDF-975D-6EBA7523F505}" dt="2018-11-15T14:39:47.713" v="720" actId="1076"/>
          <ac:picMkLst>
            <pc:docMk/>
            <pc:sldMk cId="1413114715" sldId="434"/>
            <ac:picMk id="7" creationId="{42DAB7AC-25A6-4C5E-B9EA-69F1E1410713}"/>
          </ac:picMkLst>
        </pc:picChg>
        <pc:picChg chg="add del mod">
          <ac:chgData name="Armin Luechinger" userId="" providerId="" clId="{40314F21-B058-4FDF-975D-6EBA7523F505}" dt="2018-11-15T14:39:36.731" v="714" actId="478"/>
          <ac:picMkLst>
            <pc:docMk/>
            <pc:sldMk cId="1413114715" sldId="434"/>
            <ac:picMk id="9" creationId="{A4AFCB5D-0331-4AEA-B7DB-3453ED9D434E}"/>
          </ac:picMkLst>
        </pc:picChg>
        <pc:picChg chg="add mod">
          <ac:chgData name="Armin Luechinger" userId="" providerId="" clId="{40314F21-B058-4FDF-975D-6EBA7523F505}" dt="2018-11-15T14:39:44.419" v="719" actId="1076"/>
          <ac:picMkLst>
            <pc:docMk/>
            <pc:sldMk cId="1413114715" sldId="434"/>
            <ac:picMk id="11" creationId="{FB2DE92B-0C7E-4EF7-AE15-5BF7AB55A645}"/>
          </ac:picMkLst>
        </pc:picChg>
        <pc:picChg chg="add mod">
          <ac:chgData name="Armin Luechinger" userId="" providerId="" clId="{40314F21-B058-4FDF-975D-6EBA7523F505}" dt="2018-11-15T14:39:42.463" v="718" actId="1076"/>
          <ac:picMkLst>
            <pc:docMk/>
            <pc:sldMk cId="1413114715" sldId="434"/>
            <ac:picMk id="13" creationId="{CAC6D1B5-6350-48A1-A30A-4296E9E2E4C4}"/>
          </ac:picMkLst>
        </pc:picChg>
      </pc:sldChg>
      <pc:sldChg chg="modSp add">
        <pc:chgData name="Armin Luechinger" userId="" providerId="" clId="{40314F21-B058-4FDF-975D-6EBA7523F505}" dt="2018-11-15T14:58:29.658" v="1202" actId="20577"/>
        <pc:sldMkLst>
          <pc:docMk/>
          <pc:sldMk cId="2017697300" sldId="435"/>
        </pc:sldMkLst>
        <pc:spChg chg="mod">
          <ac:chgData name="Armin Luechinger" userId="" providerId="" clId="{40314F21-B058-4FDF-975D-6EBA7523F505}" dt="2018-11-15T14:58:29.658" v="1202" actId="20577"/>
          <ac:spMkLst>
            <pc:docMk/>
            <pc:sldMk cId="2017697300" sldId="435"/>
            <ac:spMk id="2" creationId="{9321A81F-9850-434E-ACC6-6DEA740E63F3}"/>
          </ac:spMkLst>
        </pc:spChg>
      </pc:sldChg>
      <pc:sldChg chg="addSp delSp modSp add modNotesTx">
        <pc:chgData name="Armin Luechinger" userId="" providerId="" clId="{40314F21-B058-4FDF-975D-6EBA7523F505}" dt="2018-11-15T15:34:58.976" v="2285" actId="20577"/>
        <pc:sldMkLst>
          <pc:docMk/>
          <pc:sldMk cId="4163403330" sldId="438"/>
        </pc:sldMkLst>
        <pc:spChg chg="mod">
          <ac:chgData name="Armin Luechinger" userId="" providerId="" clId="{40314F21-B058-4FDF-975D-6EBA7523F505}" dt="2018-11-15T15:01:48.364" v="1393" actId="20577"/>
          <ac:spMkLst>
            <pc:docMk/>
            <pc:sldMk cId="4163403330" sldId="438"/>
            <ac:spMk id="2" creationId="{695E086F-A276-4651-8B24-C7708DC28779}"/>
          </ac:spMkLst>
        </pc:spChg>
        <pc:spChg chg="mod">
          <ac:chgData name="Armin Luechinger" userId="" providerId="" clId="{40314F21-B058-4FDF-975D-6EBA7523F505}" dt="2018-11-15T15:02:04.796" v="1473" actId="20577"/>
          <ac:spMkLst>
            <pc:docMk/>
            <pc:sldMk cId="4163403330" sldId="438"/>
            <ac:spMk id="3" creationId="{199C5006-CD23-40A3-9D06-2FD507218F4B}"/>
          </ac:spMkLst>
        </pc:spChg>
        <pc:spChg chg="del">
          <ac:chgData name="Armin Luechinger" userId="" providerId="" clId="{40314F21-B058-4FDF-975D-6EBA7523F505}" dt="2018-11-15T15:02:26.052" v="1497"/>
          <ac:spMkLst>
            <pc:docMk/>
            <pc:sldMk cId="4163403330" sldId="438"/>
            <ac:spMk id="4" creationId="{F2D5B002-CFAA-47C4-8E17-CB8714EB6AC1}"/>
          </ac:spMkLst>
        </pc:spChg>
        <pc:spChg chg="mod">
          <ac:chgData name="Armin Luechinger" userId="" providerId="" clId="{40314F21-B058-4FDF-975D-6EBA7523F505}" dt="2018-11-15T15:02:10.662" v="1495" actId="20577"/>
          <ac:spMkLst>
            <pc:docMk/>
            <pc:sldMk cId="4163403330" sldId="438"/>
            <ac:spMk id="5" creationId="{532E5061-292A-4541-A32F-6CDD7B06738A}"/>
          </ac:spMkLst>
        </pc:spChg>
        <pc:spChg chg="del">
          <ac:chgData name="Armin Luechinger" userId="" providerId="" clId="{40314F21-B058-4FDF-975D-6EBA7523F505}" dt="2018-11-15T15:02:21.139" v="1496"/>
          <ac:spMkLst>
            <pc:docMk/>
            <pc:sldMk cId="4163403330" sldId="438"/>
            <ac:spMk id="6" creationId="{8A3E4F5E-0B39-44EA-8F64-D96639C69194}"/>
          </ac:spMkLst>
        </pc:spChg>
        <pc:spChg chg="add mod">
          <ac:chgData name="Armin Luechinger" userId="" providerId="" clId="{40314F21-B058-4FDF-975D-6EBA7523F505}" dt="2018-11-15T15:03:14.500" v="1509" actId="1076"/>
          <ac:spMkLst>
            <pc:docMk/>
            <pc:sldMk cId="4163403330" sldId="438"/>
            <ac:spMk id="13" creationId="{2A9B7F8C-46E3-46C1-92BA-7ED940B2BCCE}"/>
          </ac:spMkLst>
        </pc:spChg>
        <pc:picChg chg="add mod">
          <ac:chgData name="Armin Luechinger" userId="" providerId="" clId="{40314F21-B058-4FDF-975D-6EBA7523F505}" dt="2018-11-15T15:02:44.252" v="1504" actId="1076"/>
          <ac:picMkLst>
            <pc:docMk/>
            <pc:sldMk cId="4163403330" sldId="438"/>
            <ac:picMk id="11" creationId="{1CC3D18C-12C4-47CD-95A5-0B59B5FA6908}"/>
          </ac:picMkLst>
        </pc:picChg>
        <pc:picChg chg="add mod">
          <ac:chgData name="Armin Luechinger" userId="" providerId="" clId="{40314F21-B058-4FDF-975D-6EBA7523F505}" dt="2018-11-15T15:02:47.360" v="1505" actId="1076"/>
          <ac:picMkLst>
            <pc:docMk/>
            <pc:sldMk cId="4163403330" sldId="438"/>
            <ac:picMk id="12" creationId="{516FEB8F-1865-43FE-A553-F05C41FD5F85}"/>
          </ac:picMkLst>
        </pc:picChg>
      </pc:sldChg>
      <pc:sldChg chg="addSp delSp modSp add modNotesTx">
        <pc:chgData name="Armin Luechinger" userId="" providerId="" clId="{40314F21-B058-4FDF-975D-6EBA7523F505}" dt="2018-11-15T15:38:27.565" v="3198" actId="6549"/>
        <pc:sldMkLst>
          <pc:docMk/>
          <pc:sldMk cId="2690742779" sldId="439"/>
        </pc:sldMkLst>
        <pc:spChg chg="mod">
          <ac:chgData name="Armin Luechinger" userId="" providerId="" clId="{40314F21-B058-4FDF-975D-6EBA7523F505}" dt="2018-11-15T15:04:20.794" v="1540" actId="20577"/>
          <ac:spMkLst>
            <pc:docMk/>
            <pc:sldMk cId="2690742779" sldId="439"/>
            <ac:spMk id="2" creationId="{2DBE0DD6-2A36-4E4E-8EE9-6E719371E889}"/>
          </ac:spMkLst>
        </pc:spChg>
        <pc:spChg chg="mod">
          <ac:chgData name="Armin Luechinger" userId="" providerId="" clId="{40314F21-B058-4FDF-975D-6EBA7523F505}" dt="2018-11-15T15:04:37.925" v="1638" actId="20577"/>
          <ac:spMkLst>
            <pc:docMk/>
            <pc:sldMk cId="2690742779" sldId="439"/>
            <ac:spMk id="3" creationId="{09553639-1B13-42BB-B237-551825417946}"/>
          </ac:spMkLst>
        </pc:spChg>
        <pc:spChg chg="del">
          <ac:chgData name="Armin Luechinger" userId="" providerId="" clId="{40314F21-B058-4FDF-975D-6EBA7523F505}" dt="2018-11-15T15:04:47.049" v="1639"/>
          <ac:spMkLst>
            <pc:docMk/>
            <pc:sldMk cId="2690742779" sldId="439"/>
            <ac:spMk id="4" creationId="{E3F9B50D-CE76-40B0-A61F-1EC2FD6E66AF}"/>
          </ac:spMkLst>
        </pc:spChg>
        <pc:spChg chg="mod">
          <ac:chgData name="Armin Luechinger" userId="" providerId="" clId="{40314F21-B058-4FDF-975D-6EBA7523F505}" dt="2018-11-15T15:05:43.999" v="1693" actId="20577"/>
          <ac:spMkLst>
            <pc:docMk/>
            <pc:sldMk cId="2690742779" sldId="439"/>
            <ac:spMk id="5" creationId="{FA0F6D4D-E880-4A96-A83C-1369F3373AD4}"/>
          </ac:spMkLst>
        </pc:spChg>
        <pc:spChg chg="del">
          <ac:chgData name="Armin Luechinger" userId="" providerId="" clId="{40314F21-B058-4FDF-975D-6EBA7523F505}" dt="2018-11-15T15:07:29.967" v="1694"/>
          <ac:spMkLst>
            <pc:docMk/>
            <pc:sldMk cId="2690742779" sldId="439"/>
            <ac:spMk id="6" creationId="{FD45F2A3-48CA-4009-B237-204626CEC961}"/>
          </ac:spMkLst>
        </pc:spChg>
        <pc:spChg chg="add mod">
          <ac:chgData name="Armin Luechinger" userId="" providerId="" clId="{40314F21-B058-4FDF-975D-6EBA7523F505}" dt="2018-11-15T15:08:20.076" v="1704" actId="14100"/>
          <ac:spMkLst>
            <pc:docMk/>
            <pc:sldMk cId="2690742779" sldId="439"/>
            <ac:spMk id="10" creationId="{1A697870-707E-4555-9793-1FA616258844}"/>
          </ac:spMkLst>
        </pc:spChg>
        <pc:picChg chg="add mod">
          <ac:chgData name="Armin Luechinger" userId="" providerId="" clId="{40314F21-B058-4FDF-975D-6EBA7523F505}" dt="2018-11-15T15:04:55.082" v="1642" actId="1076"/>
          <ac:picMkLst>
            <pc:docMk/>
            <pc:sldMk cId="2690742779" sldId="439"/>
            <ac:picMk id="9" creationId="{A8EC424C-2832-471B-ACB6-07D59DA848CD}"/>
          </ac:picMkLst>
        </pc:picChg>
        <pc:picChg chg="add mod modCrop">
          <ac:chgData name="Armin Luechinger" userId="" providerId="" clId="{40314F21-B058-4FDF-975D-6EBA7523F505}" dt="2018-11-15T15:07:56.376" v="1699" actId="1076"/>
          <ac:picMkLst>
            <pc:docMk/>
            <pc:sldMk cId="2690742779" sldId="439"/>
            <ac:picMk id="11" creationId="{F79D0F5B-8554-422F-83B4-FEFCE5BEC0EB}"/>
          </ac:picMkLst>
        </pc:picChg>
      </pc:sldChg>
      <pc:sldChg chg="addSp delSp modSp add modNotesTx">
        <pc:chgData name="Armin Luechinger" userId="" providerId="" clId="{40314F21-B058-4FDF-975D-6EBA7523F505}" dt="2018-11-15T15:36:44.434" v="2699" actId="20577"/>
        <pc:sldMkLst>
          <pc:docMk/>
          <pc:sldMk cId="1449901543" sldId="440"/>
        </pc:sldMkLst>
        <pc:spChg chg="mod">
          <ac:chgData name="Armin Luechinger" userId="" providerId="" clId="{40314F21-B058-4FDF-975D-6EBA7523F505}" dt="2018-11-15T15:11:50.485" v="1974" actId="20577"/>
          <ac:spMkLst>
            <pc:docMk/>
            <pc:sldMk cId="1449901543" sldId="440"/>
            <ac:spMk id="2" creationId="{F8E76954-0903-429B-9A2D-9AD4CF8F3F26}"/>
          </ac:spMkLst>
        </pc:spChg>
        <pc:spChg chg="del">
          <ac:chgData name="Armin Luechinger" userId="" providerId="" clId="{40314F21-B058-4FDF-975D-6EBA7523F505}" dt="2018-11-15T15:08:44.977" v="1730"/>
          <ac:spMkLst>
            <pc:docMk/>
            <pc:sldMk cId="1449901543" sldId="440"/>
            <ac:spMk id="3" creationId="{7459259C-0B4D-4581-ACCB-01D2F5E19767}"/>
          </ac:spMkLst>
        </pc:spChg>
        <pc:spChg chg="add mod">
          <ac:chgData name="Armin Luechinger" userId="" providerId="" clId="{40314F21-B058-4FDF-975D-6EBA7523F505}" dt="2018-11-15T15:36:25.850" v="2624" actId="20577"/>
          <ac:spMkLst>
            <pc:docMk/>
            <pc:sldMk cId="1449901543" sldId="440"/>
            <ac:spMk id="6" creationId="{22BAB496-9C79-4D87-9A68-9F18BD089680}"/>
          </ac:spMkLst>
        </pc:spChg>
        <pc:spChg chg="add del mod">
          <ac:chgData name="Armin Luechinger" userId="" providerId="" clId="{40314F21-B058-4FDF-975D-6EBA7523F505}" dt="2018-11-15T15:10:17.662" v="1816"/>
          <ac:spMkLst>
            <pc:docMk/>
            <pc:sldMk cId="1449901543" sldId="440"/>
            <ac:spMk id="7" creationId="{CDDC0098-7E82-4766-83B4-40440BD7EE0A}"/>
          </ac:spMkLst>
        </pc:spChg>
        <pc:picChg chg="add mod modCrop">
          <ac:chgData name="Armin Luechinger" userId="" providerId="" clId="{40314F21-B058-4FDF-975D-6EBA7523F505}" dt="2018-11-15T15:10:39.289" v="1823" actId="1076"/>
          <ac:picMkLst>
            <pc:docMk/>
            <pc:sldMk cId="1449901543" sldId="440"/>
            <ac:picMk id="9" creationId="{A050C07F-D458-4750-BDBB-ABFF35405182}"/>
          </ac:picMkLst>
        </pc:picChg>
      </pc:sldChg>
      <pc:sldChg chg="addSp delSp modSp add ord">
        <pc:chgData name="Armin Luechinger" userId="" providerId="" clId="{40314F21-B058-4FDF-975D-6EBA7523F505}" dt="2018-11-15T16:26:15.698" v="3913" actId="1076"/>
        <pc:sldMkLst>
          <pc:docMk/>
          <pc:sldMk cId="2449270254" sldId="441"/>
        </pc:sldMkLst>
        <pc:spChg chg="mod">
          <ac:chgData name="Armin Luechinger" userId="" providerId="" clId="{40314F21-B058-4FDF-975D-6EBA7523F505}" dt="2018-11-15T15:43:18.397" v="3221" actId="20577"/>
          <ac:spMkLst>
            <pc:docMk/>
            <pc:sldMk cId="2449270254" sldId="441"/>
            <ac:spMk id="2" creationId="{6B9B9A7C-173A-46B8-8BCA-C164B7B8A374}"/>
          </ac:spMkLst>
        </pc:spChg>
        <pc:spChg chg="del">
          <ac:chgData name="Armin Luechinger" userId="" providerId="" clId="{40314F21-B058-4FDF-975D-6EBA7523F505}" dt="2018-11-15T15:43:34.862" v="3222" actId="1032"/>
          <ac:spMkLst>
            <pc:docMk/>
            <pc:sldMk cId="2449270254" sldId="441"/>
            <ac:spMk id="3" creationId="{6400D99B-E325-46D2-BC36-B27CC09D8252}"/>
          </ac:spMkLst>
        </pc:spChg>
        <pc:spChg chg="add mod">
          <ac:chgData name="Armin Luechinger" userId="" providerId="" clId="{40314F21-B058-4FDF-975D-6EBA7523F505}" dt="2018-11-15T16:26:15.698" v="3913" actId="1076"/>
          <ac:spMkLst>
            <pc:docMk/>
            <pc:sldMk cId="2449270254" sldId="441"/>
            <ac:spMk id="7" creationId="{E61F9D8F-9CDA-4973-A370-BA2203EF1009}"/>
          </ac:spMkLst>
        </pc:spChg>
        <pc:graphicFrameChg chg="add mod">
          <ac:chgData name="Armin Luechinger" userId="" providerId="" clId="{40314F21-B058-4FDF-975D-6EBA7523F505}" dt="2018-11-15T15:51:57.170" v="3532" actId="20577"/>
          <ac:graphicFrameMkLst>
            <pc:docMk/>
            <pc:sldMk cId="2449270254" sldId="441"/>
            <ac:graphicFrameMk id="6" creationId="{91680EE5-3709-4ACE-8FC9-E78A07BD4D3B}"/>
          </ac:graphicFrameMkLst>
        </pc:graphicFrameChg>
      </pc:sldChg>
      <pc:sldChg chg="addSp delSp modSp add ord">
        <pc:chgData name="Armin Luechinger" userId="" providerId="" clId="{40314F21-B058-4FDF-975D-6EBA7523F505}" dt="2018-11-15T16:34:22.184" v="4362" actId="1076"/>
        <pc:sldMkLst>
          <pc:docMk/>
          <pc:sldMk cId="857938100" sldId="442"/>
        </pc:sldMkLst>
        <pc:spChg chg="mod">
          <ac:chgData name="Armin Luechinger" userId="" providerId="" clId="{40314F21-B058-4FDF-975D-6EBA7523F505}" dt="2018-11-15T15:53:18.692" v="3581" actId="20577"/>
          <ac:spMkLst>
            <pc:docMk/>
            <pc:sldMk cId="857938100" sldId="442"/>
            <ac:spMk id="2" creationId="{11ED2710-2ED4-4F61-81C9-F0B08497BA1A}"/>
          </ac:spMkLst>
        </pc:spChg>
        <pc:spChg chg="del">
          <ac:chgData name="Armin Luechinger" userId="" providerId="" clId="{40314F21-B058-4FDF-975D-6EBA7523F505}" dt="2018-11-15T15:56:04.172" v="3599" actId="931"/>
          <ac:spMkLst>
            <pc:docMk/>
            <pc:sldMk cId="857938100" sldId="442"/>
            <ac:spMk id="3" creationId="{A5CCA33F-B78E-480C-AD8F-FCE9DB1F9AD9}"/>
          </ac:spMkLst>
        </pc:spChg>
        <pc:spChg chg="add mod">
          <ac:chgData name="Armin Luechinger" userId="" providerId="" clId="{40314F21-B058-4FDF-975D-6EBA7523F505}" dt="2018-11-15T16:33:33.048" v="4352" actId="20577"/>
          <ac:spMkLst>
            <pc:docMk/>
            <pc:sldMk cId="857938100" sldId="442"/>
            <ac:spMk id="6" creationId="{34C90258-0B95-489B-A9DA-54AC99AAEE84}"/>
          </ac:spMkLst>
        </pc:spChg>
        <pc:picChg chg="add mod modCrop">
          <ac:chgData name="Armin Luechinger" userId="" providerId="" clId="{40314F21-B058-4FDF-975D-6EBA7523F505}" dt="2018-11-15T16:34:18.913" v="4360" actId="1076"/>
          <ac:picMkLst>
            <pc:docMk/>
            <pc:sldMk cId="857938100" sldId="442"/>
            <ac:picMk id="8" creationId="{5B615D2A-B857-4C92-81DE-A5E653F972C4}"/>
          </ac:picMkLst>
        </pc:picChg>
        <pc:picChg chg="add mod">
          <ac:chgData name="Armin Luechinger" userId="" providerId="" clId="{40314F21-B058-4FDF-975D-6EBA7523F505}" dt="2018-11-15T16:34:20.776" v="4361" actId="1076"/>
          <ac:picMkLst>
            <pc:docMk/>
            <pc:sldMk cId="857938100" sldId="442"/>
            <ac:picMk id="10" creationId="{B01C6B51-917B-4E2B-9CDB-C519763327F6}"/>
          </ac:picMkLst>
        </pc:picChg>
        <pc:picChg chg="add mod modCrop">
          <ac:chgData name="Armin Luechinger" userId="" providerId="" clId="{40314F21-B058-4FDF-975D-6EBA7523F505}" dt="2018-11-15T16:34:22.184" v="4362" actId="1076"/>
          <ac:picMkLst>
            <pc:docMk/>
            <pc:sldMk cId="857938100" sldId="442"/>
            <ac:picMk id="12" creationId="{58429C4F-5C18-4A25-A9FB-8EB28ED46379}"/>
          </ac:picMkLst>
        </pc:picChg>
        <pc:picChg chg="add mod modCrop">
          <ac:chgData name="Armin Luechinger" userId="" providerId="" clId="{40314F21-B058-4FDF-975D-6EBA7523F505}" dt="2018-11-15T16:34:16.913" v="4359" actId="1076"/>
          <ac:picMkLst>
            <pc:docMk/>
            <pc:sldMk cId="857938100" sldId="442"/>
            <ac:picMk id="13" creationId="{981237F5-3983-4326-84A2-CB816AA7A30C}"/>
          </ac:picMkLst>
        </pc:picChg>
      </pc:sldChg>
      <pc:sldChg chg="addSp delSp modSp add ord">
        <pc:chgData name="Armin Luechinger" userId="" providerId="" clId="{40314F21-B058-4FDF-975D-6EBA7523F505}" dt="2018-11-15T16:30:58.294" v="4089"/>
        <pc:sldMkLst>
          <pc:docMk/>
          <pc:sldMk cId="4208418957" sldId="443"/>
        </pc:sldMkLst>
        <pc:spChg chg="mod">
          <ac:chgData name="Armin Luechinger" userId="" providerId="" clId="{40314F21-B058-4FDF-975D-6EBA7523F505}" dt="2018-11-15T15:57:02.428" v="3628" actId="20577"/>
          <ac:spMkLst>
            <pc:docMk/>
            <pc:sldMk cId="4208418957" sldId="443"/>
            <ac:spMk id="2" creationId="{9D360900-BFF0-4699-A38D-0C12A040CA3E}"/>
          </ac:spMkLst>
        </pc:spChg>
        <pc:spChg chg="del">
          <ac:chgData name="Armin Luechinger" userId="" providerId="" clId="{40314F21-B058-4FDF-975D-6EBA7523F505}" dt="2018-11-15T15:57:32.205" v="3629"/>
          <ac:spMkLst>
            <pc:docMk/>
            <pc:sldMk cId="4208418957" sldId="443"/>
            <ac:spMk id="3" creationId="{FAB92833-3A4A-4BEF-869D-55F55C7E1D3A}"/>
          </ac:spMkLst>
        </pc:spChg>
        <pc:spChg chg="add mod">
          <ac:chgData name="Armin Luechinger" userId="" providerId="" clId="{40314F21-B058-4FDF-975D-6EBA7523F505}" dt="2018-11-15T16:06:19.490" v="3803" actId="1076"/>
          <ac:spMkLst>
            <pc:docMk/>
            <pc:sldMk cId="4208418957" sldId="443"/>
            <ac:spMk id="8" creationId="{14C7CC1C-DE62-4858-B912-498723A5ACCB}"/>
          </ac:spMkLst>
        </pc:spChg>
        <pc:spChg chg="add mod">
          <ac:chgData name="Armin Luechinger" userId="" providerId="" clId="{40314F21-B058-4FDF-975D-6EBA7523F505}" dt="2018-11-15T16:06:16.641" v="3802" actId="1076"/>
          <ac:spMkLst>
            <pc:docMk/>
            <pc:sldMk cId="4208418957" sldId="443"/>
            <ac:spMk id="9" creationId="{0F3FEB82-F02D-45B3-A99D-C4BCB9951EC7}"/>
          </ac:spMkLst>
        </pc:spChg>
        <pc:spChg chg="add mod">
          <ac:chgData name="Armin Luechinger" userId="" providerId="" clId="{40314F21-B058-4FDF-975D-6EBA7523F505}" dt="2018-11-15T16:06:27.248" v="3806" actId="20577"/>
          <ac:spMkLst>
            <pc:docMk/>
            <pc:sldMk cId="4208418957" sldId="443"/>
            <ac:spMk id="12" creationId="{1118084B-232C-424C-8900-B4BB2661480E}"/>
          </ac:spMkLst>
        </pc:spChg>
        <pc:spChg chg="add mod">
          <ac:chgData name="Armin Luechinger" userId="" providerId="" clId="{40314F21-B058-4FDF-975D-6EBA7523F505}" dt="2018-11-15T16:06:11.239" v="3800" actId="1076"/>
          <ac:spMkLst>
            <pc:docMk/>
            <pc:sldMk cId="4208418957" sldId="443"/>
            <ac:spMk id="13" creationId="{FEFD3F07-50D0-4BA7-9F7C-B052EBDB4AB8}"/>
          </ac:spMkLst>
        </pc:spChg>
        <pc:spChg chg="add mod">
          <ac:chgData name="Armin Luechinger" userId="" providerId="" clId="{40314F21-B058-4FDF-975D-6EBA7523F505}" dt="2018-11-15T16:06:04.659" v="3798" actId="1076"/>
          <ac:spMkLst>
            <pc:docMk/>
            <pc:sldMk cId="4208418957" sldId="443"/>
            <ac:spMk id="14" creationId="{60703774-E3E5-43C0-B54F-0380976A08A1}"/>
          </ac:spMkLst>
        </pc:spChg>
        <pc:picChg chg="add mod">
          <ac:chgData name="Armin Luechinger" userId="" providerId="" clId="{40314F21-B058-4FDF-975D-6EBA7523F505}" dt="2018-11-15T15:57:35.301" v="3630" actId="1076"/>
          <ac:picMkLst>
            <pc:docMk/>
            <pc:sldMk cId="4208418957" sldId="443"/>
            <ac:picMk id="6" creationId="{F6DC89AC-FBA2-4CE7-8129-158EC6AC325C}"/>
          </ac:picMkLst>
        </pc:picChg>
        <pc:picChg chg="add mod">
          <ac:chgData name="Armin Luechinger" userId="" providerId="" clId="{40314F21-B058-4FDF-975D-6EBA7523F505}" dt="2018-11-15T16:06:13.838" v="3801" actId="1076"/>
          <ac:picMkLst>
            <pc:docMk/>
            <pc:sldMk cId="4208418957" sldId="443"/>
            <ac:picMk id="7" creationId="{20D29D0B-CB79-4DE2-BBF0-42A092911484}"/>
          </ac:picMkLst>
        </pc:picChg>
        <pc:picChg chg="add mod">
          <ac:chgData name="Armin Luechinger" userId="" providerId="" clId="{40314F21-B058-4FDF-975D-6EBA7523F505}" dt="2018-11-15T16:06:11.239" v="3800" actId="1076"/>
          <ac:picMkLst>
            <pc:docMk/>
            <pc:sldMk cId="4208418957" sldId="443"/>
            <ac:picMk id="10" creationId="{A894E9DD-70D2-4579-91F8-ECCA87749248}"/>
          </ac:picMkLst>
        </pc:picChg>
        <pc:picChg chg="add mod">
          <ac:chgData name="Armin Luechinger" userId="" providerId="" clId="{40314F21-B058-4FDF-975D-6EBA7523F505}" dt="2018-11-15T16:06:04.659" v="3798" actId="1076"/>
          <ac:picMkLst>
            <pc:docMk/>
            <pc:sldMk cId="4208418957" sldId="443"/>
            <ac:picMk id="11" creationId="{824BC986-038E-4CDA-8C83-FC521AD66CFF}"/>
          </ac:picMkLst>
        </pc:picChg>
      </pc:sldChg>
      <pc:sldChg chg="addSp delSp modSp add">
        <pc:chgData name="Armin Luechinger" userId="" providerId="" clId="{40314F21-B058-4FDF-975D-6EBA7523F505}" dt="2018-11-15T16:08:17.186" v="3905" actId="20577"/>
        <pc:sldMkLst>
          <pc:docMk/>
          <pc:sldMk cId="1680871196" sldId="444"/>
        </pc:sldMkLst>
        <pc:spChg chg="mod">
          <ac:chgData name="Armin Luechinger" userId="" providerId="" clId="{40314F21-B058-4FDF-975D-6EBA7523F505}" dt="2018-11-15T16:05:42.051" v="3793" actId="1076"/>
          <ac:spMkLst>
            <pc:docMk/>
            <pc:sldMk cId="1680871196" sldId="444"/>
            <ac:spMk id="8" creationId="{14C7CC1C-DE62-4858-B912-498723A5ACCB}"/>
          </ac:spMkLst>
        </pc:spChg>
        <pc:spChg chg="mod">
          <ac:chgData name="Armin Luechinger" userId="" providerId="" clId="{40314F21-B058-4FDF-975D-6EBA7523F505}" dt="2018-11-15T16:08:05.591" v="3875" actId="1076"/>
          <ac:spMkLst>
            <pc:docMk/>
            <pc:sldMk cId="1680871196" sldId="444"/>
            <ac:spMk id="9" creationId="{0F3FEB82-F02D-45B3-A99D-C4BCB9951EC7}"/>
          </ac:spMkLst>
        </pc:spChg>
        <pc:spChg chg="mod">
          <ac:chgData name="Armin Luechinger" userId="" providerId="" clId="{40314F21-B058-4FDF-975D-6EBA7523F505}" dt="2018-11-15T16:06:32.602" v="3807" actId="20577"/>
          <ac:spMkLst>
            <pc:docMk/>
            <pc:sldMk cId="1680871196" sldId="444"/>
            <ac:spMk id="12" creationId="{1118084B-232C-424C-8900-B4BB2661480E}"/>
          </ac:spMkLst>
        </pc:spChg>
        <pc:spChg chg="mod">
          <ac:chgData name="Armin Luechinger" userId="" providerId="" clId="{40314F21-B058-4FDF-975D-6EBA7523F505}" dt="2018-11-15T16:07:59.725" v="3872" actId="403"/>
          <ac:spMkLst>
            <pc:docMk/>
            <pc:sldMk cId="1680871196" sldId="444"/>
            <ac:spMk id="13" creationId="{FEFD3F07-50D0-4BA7-9F7C-B052EBDB4AB8}"/>
          </ac:spMkLst>
        </pc:spChg>
        <pc:spChg chg="mod">
          <ac:chgData name="Armin Luechinger" userId="" providerId="" clId="{40314F21-B058-4FDF-975D-6EBA7523F505}" dt="2018-11-15T16:08:17.186" v="3905" actId="20577"/>
          <ac:spMkLst>
            <pc:docMk/>
            <pc:sldMk cId="1680871196" sldId="444"/>
            <ac:spMk id="14" creationId="{60703774-E3E5-43C0-B54F-0380976A08A1}"/>
          </ac:spMkLst>
        </pc:spChg>
        <pc:spChg chg="add del mod">
          <ac:chgData name="Armin Luechinger" userId="" providerId="" clId="{40314F21-B058-4FDF-975D-6EBA7523F505}" dt="2018-11-15T16:05:14.741" v="3773" actId="931"/>
          <ac:spMkLst>
            <pc:docMk/>
            <pc:sldMk cId="1680871196" sldId="444"/>
            <ac:spMk id="15" creationId="{39FF38C7-4837-4043-9767-471FAEF7B18B}"/>
          </ac:spMkLst>
        </pc:spChg>
        <pc:picChg chg="del">
          <ac:chgData name="Armin Luechinger" userId="" providerId="" clId="{40314F21-B058-4FDF-975D-6EBA7523F505}" dt="2018-11-15T16:05:05.658" v="3772" actId="478"/>
          <ac:picMkLst>
            <pc:docMk/>
            <pc:sldMk cId="1680871196" sldId="444"/>
            <ac:picMk id="6" creationId="{F6DC89AC-FBA2-4CE7-8129-158EC6AC325C}"/>
          </ac:picMkLst>
        </pc:picChg>
        <pc:picChg chg="del">
          <ac:chgData name="Armin Luechinger" userId="" providerId="" clId="{40314F21-B058-4FDF-975D-6EBA7523F505}" dt="2018-11-15T16:06:33.307" v="3808" actId="478"/>
          <ac:picMkLst>
            <pc:docMk/>
            <pc:sldMk cId="1680871196" sldId="444"/>
            <ac:picMk id="7" creationId="{20D29D0B-CB79-4DE2-BBF0-42A092911484}"/>
          </ac:picMkLst>
        </pc:picChg>
        <pc:picChg chg="del">
          <ac:chgData name="Armin Luechinger" userId="" providerId="" clId="{40314F21-B058-4FDF-975D-6EBA7523F505}" dt="2018-11-15T16:06:33.904" v="3809" actId="478"/>
          <ac:picMkLst>
            <pc:docMk/>
            <pc:sldMk cId="1680871196" sldId="444"/>
            <ac:picMk id="10" creationId="{A894E9DD-70D2-4579-91F8-ECCA87749248}"/>
          </ac:picMkLst>
        </pc:picChg>
        <pc:picChg chg="del">
          <ac:chgData name="Armin Luechinger" userId="" providerId="" clId="{40314F21-B058-4FDF-975D-6EBA7523F505}" dt="2018-11-15T16:06:34.459" v="3810" actId="478"/>
          <ac:picMkLst>
            <pc:docMk/>
            <pc:sldMk cId="1680871196" sldId="444"/>
            <ac:picMk id="11" creationId="{824BC986-038E-4CDA-8C83-FC521AD66CFF}"/>
          </ac:picMkLst>
        </pc:picChg>
        <pc:picChg chg="add mod">
          <ac:chgData name="Armin Luechinger" userId="" providerId="" clId="{40314F21-B058-4FDF-975D-6EBA7523F505}" dt="2018-11-15T16:05:42.051" v="3793" actId="1076"/>
          <ac:picMkLst>
            <pc:docMk/>
            <pc:sldMk cId="1680871196" sldId="444"/>
            <ac:picMk id="17" creationId="{DE477FF8-70A8-41AD-A83A-5DBECC79779E}"/>
          </ac:picMkLst>
        </pc:picChg>
        <pc:picChg chg="add mod">
          <ac:chgData name="Armin Luechinger" userId="" providerId="" clId="{40314F21-B058-4FDF-975D-6EBA7523F505}" dt="2018-11-15T16:07:25.500" v="3817" actId="1076"/>
          <ac:picMkLst>
            <pc:docMk/>
            <pc:sldMk cId="1680871196" sldId="444"/>
            <ac:picMk id="18" creationId="{4A25E2E5-4B81-48AE-83E7-0B70931E4F7C}"/>
          </ac:picMkLst>
        </pc:picChg>
        <pc:picChg chg="add mod">
          <ac:chgData name="Armin Luechinger" userId="" providerId="" clId="{40314F21-B058-4FDF-975D-6EBA7523F505}" dt="2018-11-15T16:07:16.207" v="3813" actId="14100"/>
          <ac:picMkLst>
            <pc:docMk/>
            <pc:sldMk cId="1680871196" sldId="444"/>
            <ac:picMk id="19" creationId="{33868040-2B23-4DD7-9C05-EF82D7191A28}"/>
          </ac:picMkLst>
        </pc:picChg>
        <pc:picChg chg="add mod">
          <ac:chgData name="Armin Luechinger" userId="" providerId="" clId="{40314F21-B058-4FDF-975D-6EBA7523F505}" dt="2018-11-15T16:07:38.289" v="3839" actId="1076"/>
          <ac:picMkLst>
            <pc:docMk/>
            <pc:sldMk cId="1680871196" sldId="444"/>
            <ac:picMk id="20" creationId="{B97B2AEF-4D31-4E02-8DA2-BEBA825B4C92}"/>
          </ac:picMkLst>
        </pc:picChg>
      </pc:sldChg>
      <pc:sldChg chg="addSp delSp modSp add">
        <pc:chgData name="Armin Luechinger" userId="" providerId="" clId="{40314F21-B058-4FDF-975D-6EBA7523F505}" dt="2018-11-15T16:30:36.103" v="4065" actId="1076"/>
        <pc:sldMkLst>
          <pc:docMk/>
          <pc:sldMk cId="1301040895" sldId="445"/>
        </pc:sldMkLst>
        <pc:spChg chg="mod">
          <ac:chgData name="Armin Luechinger" userId="" providerId="" clId="{40314F21-B058-4FDF-975D-6EBA7523F505}" dt="2018-11-15T16:28:28.897" v="4022" actId="20577"/>
          <ac:spMkLst>
            <pc:docMk/>
            <pc:sldMk cId="1301040895" sldId="445"/>
            <ac:spMk id="2" creationId="{286FA0FC-BA4D-4740-BD58-415911CFE0C4}"/>
          </ac:spMkLst>
        </pc:spChg>
        <pc:spChg chg="mod">
          <ac:chgData name="Armin Luechinger" userId="" providerId="" clId="{40314F21-B058-4FDF-975D-6EBA7523F505}" dt="2018-11-15T16:29:22.143" v="4044" actId="20577"/>
          <ac:spMkLst>
            <pc:docMk/>
            <pc:sldMk cId="1301040895" sldId="445"/>
            <ac:spMk id="3" creationId="{5961BE52-5EA4-4013-905B-18EF5EA89092}"/>
          </ac:spMkLst>
        </pc:spChg>
        <pc:spChg chg="del">
          <ac:chgData name="Armin Luechinger" userId="" providerId="" clId="{40314F21-B058-4FDF-975D-6EBA7523F505}" dt="2018-11-15T16:29:13.309" v="4024"/>
          <ac:spMkLst>
            <pc:docMk/>
            <pc:sldMk cId="1301040895" sldId="445"/>
            <ac:spMk id="4" creationId="{6F97E0EC-7048-4F7F-8A7C-73064B76CAE5}"/>
          </ac:spMkLst>
        </pc:spChg>
        <pc:spChg chg="mod">
          <ac:chgData name="Armin Luechinger" userId="" providerId="" clId="{40314F21-B058-4FDF-975D-6EBA7523F505}" dt="2018-11-15T16:29:51.313" v="4060" actId="20577"/>
          <ac:spMkLst>
            <pc:docMk/>
            <pc:sldMk cId="1301040895" sldId="445"/>
            <ac:spMk id="5" creationId="{F6A720BD-F38E-402A-A16F-8E55090A12B6}"/>
          </ac:spMkLst>
        </pc:spChg>
        <pc:spChg chg="del">
          <ac:chgData name="Armin Luechinger" userId="" providerId="" clId="{40314F21-B058-4FDF-975D-6EBA7523F505}" dt="2018-11-15T16:30:27.411" v="4061"/>
          <ac:spMkLst>
            <pc:docMk/>
            <pc:sldMk cId="1301040895" sldId="445"/>
            <ac:spMk id="6" creationId="{9B89DA26-F32B-450B-8DB8-CF6DE744CEF8}"/>
          </ac:spMkLst>
        </pc:spChg>
        <pc:spChg chg="add mod">
          <ac:chgData name="Armin Luechinger" userId="" providerId="" clId="{40314F21-B058-4FDF-975D-6EBA7523F505}" dt="2018-11-15T16:29:45.371" v="4048" actId="20577"/>
          <ac:spMkLst>
            <pc:docMk/>
            <pc:sldMk cId="1301040895" sldId="445"/>
            <ac:spMk id="10" creationId="{CC543D7E-8FCB-4F8E-B392-AC00819BF9C0}"/>
          </ac:spMkLst>
        </pc:spChg>
        <pc:picChg chg="add mod">
          <ac:chgData name="Armin Luechinger" userId="" providerId="" clId="{40314F21-B058-4FDF-975D-6EBA7523F505}" dt="2018-11-15T16:30:36.103" v="4065" actId="1076"/>
          <ac:picMkLst>
            <pc:docMk/>
            <pc:sldMk cId="1301040895" sldId="445"/>
            <ac:picMk id="9" creationId="{1E6362D6-C1D9-4752-87F4-CDD909B0700A}"/>
          </ac:picMkLst>
        </pc:picChg>
        <pc:picChg chg="add mod">
          <ac:chgData name="Armin Luechinger" userId="" providerId="" clId="{40314F21-B058-4FDF-975D-6EBA7523F505}" dt="2018-11-15T16:30:33.872" v="4064" actId="1076"/>
          <ac:picMkLst>
            <pc:docMk/>
            <pc:sldMk cId="1301040895" sldId="445"/>
            <ac:picMk id="11" creationId="{C2A0D9A7-002F-4862-9BD9-7B8B80D2F7EF}"/>
          </ac:picMkLst>
        </pc:picChg>
      </pc:sldChg>
      <pc:sldChg chg="modSp add">
        <pc:chgData name="Armin Luechinger" userId="" providerId="" clId="{40314F21-B058-4FDF-975D-6EBA7523F505}" dt="2018-11-15T16:36:12.250" v="4601" actId="20577"/>
        <pc:sldMkLst>
          <pc:docMk/>
          <pc:sldMk cId="4043874448" sldId="446"/>
        </pc:sldMkLst>
        <pc:spChg chg="mod">
          <ac:chgData name="Armin Luechinger" userId="" providerId="" clId="{40314F21-B058-4FDF-975D-6EBA7523F505}" dt="2018-11-15T16:36:12.250" v="4601" actId="20577"/>
          <ac:spMkLst>
            <pc:docMk/>
            <pc:sldMk cId="4043874448" sldId="446"/>
            <ac:spMk id="2" creationId="{19E75295-0030-47C0-9A5D-7B9A012A1E02}"/>
          </ac:spMkLst>
        </pc:spChg>
      </pc:sldChg>
      <pc:sldChg chg="modSp add ord">
        <pc:chgData name="Armin Luechinger" userId="" providerId="" clId="{40314F21-B058-4FDF-975D-6EBA7523F505}" dt="2018-11-15T16:32:22.792" v="4333"/>
        <pc:sldMkLst>
          <pc:docMk/>
          <pc:sldMk cId="853419818" sldId="447"/>
        </pc:sldMkLst>
        <pc:spChg chg="mod">
          <ac:chgData name="Armin Luechinger" userId="" providerId="" clId="{40314F21-B058-4FDF-975D-6EBA7523F505}" dt="2018-11-15T16:31:08.003" v="4113" actId="20577"/>
          <ac:spMkLst>
            <pc:docMk/>
            <pc:sldMk cId="853419818" sldId="447"/>
            <ac:spMk id="2" creationId="{1417120A-AC1D-45D3-98E6-3116020572A0}"/>
          </ac:spMkLst>
        </pc:spChg>
        <pc:spChg chg="mod">
          <ac:chgData name="Armin Luechinger" userId="" providerId="" clId="{40314F21-B058-4FDF-975D-6EBA7523F505}" dt="2018-11-15T16:32:19.047" v="4332" actId="20577"/>
          <ac:spMkLst>
            <pc:docMk/>
            <pc:sldMk cId="853419818" sldId="447"/>
            <ac:spMk id="3" creationId="{D8CB1CD6-1159-4765-8EE3-55366C490EE5}"/>
          </ac:spMkLst>
        </pc:spChg>
      </pc:sldChg>
      <pc:sldMasterChg chg="modSldLayout">
        <pc:chgData name="Armin Luechinger" userId="" providerId="" clId="{40314F21-B058-4FDF-975D-6EBA7523F505}" dt="2018-11-15T13:55:33.066" v="48" actId="478"/>
        <pc:sldMasterMkLst>
          <pc:docMk/>
          <pc:sldMasterMk cId="3737260990" sldId="2147483659"/>
        </pc:sldMasterMkLst>
        <pc:sldLayoutChg chg="addSp">
          <pc:chgData name="Armin Luechinger" userId="" providerId="" clId="{40314F21-B058-4FDF-975D-6EBA7523F505}" dt="2018-11-15T13:55:33.066" v="48" actId="478"/>
          <pc:sldLayoutMkLst>
            <pc:docMk/>
            <pc:sldMasterMk cId="3737260990" sldId="2147483659"/>
            <pc:sldLayoutMk cId="1235044693" sldId="2147483660"/>
          </pc:sldLayoutMkLst>
          <pc:spChg chg="add">
            <ac:chgData name="Armin Luechinger" userId="" providerId="" clId="{40314F21-B058-4FDF-975D-6EBA7523F505}" dt="2018-11-15T13:55:33.066" v="48" actId="478"/>
            <ac:spMkLst>
              <pc:docMk/>
              <pc:sldMasterMk cId="3737260990" sldId="2147483659"/>
              <pc:sldLayoutMk cId="1235044693" sldId="2147483660"/>
              <ac:spMk id="5" creationId="{BC28BAB9-FDC6-4D54-A52A-9DB9048806E8}"/>
            </ac:spMkLst>
          </pc:spChg>
          <pc:picChg chg="add">
            <ac:chgData name="Armin Luechinger" userId="" providerId="" clId="{40314F21-B058-4FDF-975D-6EBA7523F505}" dt="2018-11-15T13:55:33.066" v="48" actId="478"/>
            <ac:picMkLst>
              <pc:docMk/>
              <pc:sldMasterMk cId="3737260990" sldId="2147483659"/>
              <pc:sldLayoutMk cId="1235044693" sldId="2147483660"/>
              <ac:picMk id="4" creationId="{D7B1CB81-EC15-4C12-8A21-58B31A9A1DF4}"/>
            </ac:picMkLst>
          </pc:picChg>
        </pc:sldLayoutChg>
      </pc:sldMasterChg>
    </pc:docChg>
  </pc:docChgLst>
</pc:chgInfo>
</file>

<file path=ppt/diagrams/_rels/data2.xml.rels><?xml version='1.0' encoding='UTF-8' standalone='yes'?>
<Relationships xmlns="http://schemas.openxmlformats.org/package/2006/relationships"><Relationship Id="rId1" Type="http://schemas.openxmlformats.org/officeDocument/2006/relationships/image" Target="../media/image24.jpg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diagrams/_rels/drawing2.xml.rels><?xml version='1.0' encoding='UTF-8' standalone='yes'?>
<Relationships xmlns="http://schemas.openxmlformats.org/package/2006/relationships"><Relationship Id="rId1" Type="http://schemas.openxmlformats.org/officeDocument/2006/relationships/image" Target="../media/image24.jpg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862A18-3BFF-4A34-BAA4-779131D9396E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CH"/>
        </a:p>
      </dgm:t>
    </dgm:pt>
    <dgm:pt modelId="{39CB6794-FDE7-4B3A-B44A-1F0FEC1826B0}">
      <dgm:prSet phldrT="[Text]"/>
      <dgm:spPr/>
      <dgm:t>
        <a:bodyPr/>
        <a:lstStyle/>
        <a:p>
          <a:r>
            <a:rPr lang="de-CH"/>
            <a:t>Medien</a:t>
          </a:r>
        </a:p>
      </dgm:t>
    </dgm:pt>
    <dgm:pt modelId="{9D374D61-CB0B-4C86-94DA-AC30EFE057E5}" type="parTrans" cxnId="{5AFA1E43-9001-40D9-B715-5E537CEB0688}">
      <dgm:prSet/>
      <dgm:spPr/>
      <dgm:t>
        <a:bodyPr/>
        <a:lstStyle/>
        <a:p>
          <a:endParaRPr lang="de-CH"/>
        </a:p>
      </dgm:t>
    </dgm:pt>
    <dgm:pt modelId="{803F62A4-C954-4E7A-A6F5-0A10D1A8DBE3}" type="sibTrans" cxnId="{5AFA1E43-9001-40D9-B715-5E537CEB0688}">
      <dgm:prSet/>
      <dgm:spPr/>
      <dgm:t>
        <a:bodyPr/>
        <a:lstStyle/>
        <a:p>
          <a:endParaRPr lang="de-CH"/>
        </a:p>
      </dgm:t>
    </dgm:pt>
    <dgm:pt modelId="{BDB8DE3C-DFC3-4857-B425-4B8C0D2486BD}">
      <dgm:prSet phldrT="[Text]"/>
      <dgm:spPr/>
      <dgm:t>
        <a:bodyPr/>
        <a:lstStyle/>
        <a:p>
          <a:r>
            <a:rPr lang="de-CH"/>
            <a:t>Umgang mit Medien</a:t>
          </a:r>
        </a:p>
      </dgm:t>
    </dgm:pt>
    <dgm:pt modelId="{093560E6-E3CD-4E1A-B198-68E0373FFCFE}" type="parTrans" cxnId="{E90E4E3B-C8CA-468C-B6E3-CDE7C1087753}">
      <dgm:prSet/>
      <dgm:spPr/>
      <dgm:t>
        <a:bodyPr/>
        <a:lstStyle/>
        <a:p>
          <a:endParaRPr lang="de-CH"/>
        </a:p>
      </dgm:t>
    </dgm:pt>
    <dgm:pt modelId="{A58E834E-0817-489E-9BAE-BAE634DDC110}" type="sibTrans" cxnId="{E90E4E3B-C8CA-468C-B6E3-CDE7C1087753}">
      <dgm:prSet/>
      <dgm:spPr/>
      <dgm:t>
        <a:bodyPr/>
        <a:lstStyle/>
        <a:p>
          <a:endParaRPr lang="de-CH"/>
        </a:p>
      </dgm:t>
    </dgm:pt>
    <dgm:pt modelId="{EED46EC9-6B3E-4649-8374-8EC566BDE5A4}">
      <dgm:prSet phldrT="[Text]"/>
      <dgm:spPr/>
      <dgm:t>
        <a:bodyPr/>
        <a:lstStyle/>
        <a:p>
          <a:r>
            <a:rPr lang="de-CH"/>
            <a:t>Medien nutzen und produzieren</a:t>
          </a:r>
        </a:p>
      </dgm:t>
    </dgm:pt>
    <dgm:pt modelId="{60B4BC22-4338-4ACF-91AE-FB9838AF6E89}" type="parTrans" cxnId="{550DAB2D-E9A2-4B66-8821-169DC1CC99DF}">
      <dgm:prSet/>
      <dgm:spPr/>
      <dgm:t>
        <a:bodyPr/>
        <a:lstStyle/>
        <a:p>
          <a:endParaRPr lang="de-CH"/>
        </a:p>
      </dgm:t>
    </dgm:pt>
    <dgm:pt modelId="{928F6434-2F43-43C6-AF40-3DD0B2851C26}" type="sibTrans" cxnId="{550DAB2D-E9A2-4B66-8821-169DC1CC99DF}">
      <dgm:prSet/>
      <dgm:spPr/>
      <dgm:t>
        <a:bodyPr/>
        <a:lstStyle/>
        <a:p>
          <a:endParaRPr lang="de-CH"/>
        </a:p>
      </dgm:t>
    </dgm:pt>
    <dgm:pt modelId="{A74C142E-053B-40CD-93A6-BC3533A98F23}">
      <dgm:prSet phldrT="[Text]"/>
      <dgm:spPr/>
      <dgm:t>
        <a:bodyPr/>
        <a:lstStyle/>
        <a:p>
          <a:r>
            <a:rPr lang="de-CH"/>
            <a:t>Informatik</a:t>
          </a:r>
        </a:p>
      </dgm:t>
    </dgm:pt>
    <dgm:pt modelId="{6AB0BB9C-8446-4BF5-BD8C-5AE650166BC9}" type="parTrans" cxnId="{79AA1615-28DB-445D-971F-2B608AD01C03}">
      <dgm:prSet/>
      <dgm:spPr/>
      <dgm:t>
        <a:bodyPr/>
        <a:lstStyle/>
        <a:p>
          <a:endParaRPr lang="de-CH"/>
        </a:p>
      </dgm:t>
    </dgm:pt>
    <dgm:pt modelId="{6728A34D-43F8-459C-A6F0-4E9C0E128C95}" type="sibTrans" cxnId="{79AA1615-28DB-445D-971F-2B608AD01C03}">
      <dgm:prSet/>
      <dgm:spPr/>
      <dgm:t>
        <a:bodyPr/>
        <a:lstStyle/>
        <a:p>
          <a:endParaRPr lang="de-CH"/>
        </a:p>
      </dgm:t>
    </dgm:pt>
    <dgm:pt modelId="{0F28025C-089D-4365-91E9-0094F4900D64}">
      <dgm:prSet phldrT="[Text]"/>
      <dgm:spPr/>
      <dgm:t>
        <a:bodyPr/>
        <a:lstStyle/>
        <a:p>
          <a:r>
            <a:rPr lang="de-CH"/>
            <a:t>Programmieren</a:t>
          </a:r>
        </a:p>
      </dgm:t>
    </dgm:pt>
    <dgm:pt modelId="{E04178F0-FCE5-4A16-BC64-674A3C9725D7}" type="parTrans" cxnId="{13D36ED9-AE97-4EA7-BA24-40F4576B4DFC}">
      <dgm:prSet/>
      <dgm:spPr/>
      <dgm:t>
        <a:bodyPr/>
        <a:lstStyle/>
        <a:p>
          <a:endParaRPr lang="de-CH"/>
        </a:p>
      </dgm:t>
    </dgm:pt>
    <dgm:pt modelId="{4E4156FC-8D86-47A0-A4A9-632FE958168B}" type="sibTrans" cxnId="{13D36ED9-AE97-4EA7-BA24-40F4576B4DFC}">
      <dgm:prSet/>
      <dgm:spPr/>
      <dgm:t>
        <a:bodyPr/>
        <a:lstStyle/>
        <a:p>
          <a:endParaRPr lang="de-CH"/>
        </a:p>
      </dgm:t>
    </dgm:pt>
    <dgm:pt modelId="{6F7B1884-6424-4AF5-90CA-39CA058EF50F}">
      <dgm:prSet phldrT="[Text]"/>
      <dgm:spPr/>
      <dgm:t>
        <a:bodyPr/>
        <a:lstStyle/>
        <a:p>
          <a:r>
            <a:rPr lang="de-CH"/>
            <a:t>IT-Systeme kennen lernen und verstehen</a:t>
          </a:r>
        </a:p>
      </dgm:t>
    </dgm:pt>
    <dgm:pt modelId="{DC88778A-7B68-4B60-84FB-E2EF39AE2F4A}" type="parTrans" cxnId="{9D8F0D35-F92F-4EF4-802D-FEC4C670D800}">
      <dgm:prSet/>
      <dgm:spPr/>
      <dgm:t>
        <a:bodyPr/>
        <a:lstStyle/>
        <a:p>
          <a:endParaRPr lang="de-CH"/>
        </a:p>
      </dgm:t>
    </dgm:pt>
    <dgm:pt modelId="{562B0B65-3AF9-4376-81AF-BE2BD7E3FD73}" type="sibTrans" cxnId="{9D8F0D35-F92F-4EF4-802D-FEC4C670D800}">
      <dgm:prSet/>
      <dgm:spPr/>
      <dgm:t>
        <a:bodyPr/>
        <a:lstStyle/>
        <a:p>
          <a:endParaRPr lang="de-CH"/>
        </a:p>
      </dgm:t>
    </dgm:pt>
    <dgm:pt modelId="{21CF01C7-9888-48CD-A9C2-0CF2C6E1CDAB}">
      <dgm:prSet phldrT="[Text]"/>
      <dgm:spPr/>
      <dgm:t>
        <a:bodyPr/>
        <a:lstStyle/>
        <a:p>
          <a:r>
            <a:rPr lang="de-CH"/>
            <a:t>Anwendung</a:t>
          </a:r>
        </a:p>
      </dgm:t>
    </dgm:pt>
    <dgm:pt modelId="{AC12540F-F775-4841-BB1C-86D4C3C35F9F}" type="parTrans" cxnId="{4E05F7A9-6A83-4CE9-956C-EB955442D8F4}">
      <dgm:prSet/>
      <dgm:spPr/>
      <dgm:t>
        <a:bodyPr/>
        <a:lstStyle/>
        <a:p>
          <a:endParaRPr lang="de-CH"/>
        </a:p>
      </dgm:t>
    </dgm:pt>
    <dgm:pt modelId="{803E47EC-A338-4983-953C-F1C69395BB3A}" type="sibTrans" cxnId="{4E05F7A9-6A83-4CE9-956C-EB955442D8F4}">
      <dgm:prSet/>
      <dgm:spPr/>
      <dgm:t>
        <a:bodyPr/>
        <a:lstStyle/>
        <a:p>
          <a:endParaRPr lang="de-CH"/>
        </a:p>
      </dgm:t>
    </dgm:pt>
    <dgm:pt modelId="{ACDEA2C4-BBF7-4291-92E3-32413DCE1659}">
      <dgm:prSet phldrT="[Text]"/>
      <dgm:spPr/>
      <dgm:t>
        <a:bodyPr/>
        <a:lstStyle/>
        <a:p>
          <a:r>
            <a:rPr lang="de-CH"/>
            <a:t>Handhabung der Geräte</a:t>
          </a:r>
        </a:p>
      </dgm:t>
    </dgm:pt>
    <dgm:pt modelId="{9937C1C3-BC38-4A5C-A3D0-A04BFEBCB118}" type="parTrans" cxnId="{F043763A-4FEE-468E-830B-CDF81FB6349B}">
      <dgm:prSet/>
      <dgm:spPr/>
      <dgm:t>
        <a:bodyPr/>
        <a:lstStyle/>
        <a:p>
          <a:endParaRPr lang="de-CH"/>
        </a:p>
      </dgm:t>
    </dgm:pt>
    <dgm:pt modelId="{B07627C9-23FC-4C5B-A93E-F2181B226DEA}" type="sibTrans" cxnId="{F043763A-4FEE-468E-830B-CDF81FB6349B}">
      <dgm:prSet/>
      <dgm:spPr/>
      <dgm:t>
        <a:bodyPr/>
        <a:lstStyle/>
        <a:p>
          <a:endParaRPr lang="de-CH"/>
        </a:p>
      </dgm:t>
    </dgm:pt>
    <dgm:pt modelId="{889ADCAD-3180-4B6D-87A7-2F2462C1F8EF}">
      <dgm:prSet phldrT="[Text]"/>
      <dgm:spPr/>
      <dgm:t>
        <a:bodyPr/>
        <a:lstStyle/>
        <a:p>
          <a:r>
            <a:rPr lang="de-CH"/>
            <a:t>Recherche und Lernunterstützung</a:t>
          </a:r>
        </a:p>
      </dgm:t>
    </dgm:pt>
    <dgm:pt modelId="{438546AD-07BC-416B-9DCC-07FFBE58AA99}" type="parTrans" cxnId="{7D007DAA-02D2-41AE-9F3E-A38900A09F3F}">
      <dgm:prSet/>
      <dgm:spPr/>
      <dgm:t>
        <a:bodyPr/>
        <a:lstStyle/>
        <a:p>
          <a:endParaRPr lang="de-CH"/>
        </a:p>
      </dgm:t>
    </dgm:pt>
    <dgm:pt modelId="{0F95957E-3548-4CAB-A361-99CC554F2ACB}" type="sibTrans" cxnId="{7D007DAA-02D2-41AE-9F3E-A38900A09F3F}">
      <dgm:prSet/>
      <dgm:spPr/>
      <dgm:t>
        <a:bodyPr/>
        <a:lstStyle/>
        <a:p>
          <a:endParaRPr lang="de-CH"/>
        </a:p>
      </dgm:t>
    </dgm:pt>
    <dgm:pt modelId="{312A2847-7F29-459C-9FC0-9F23E54C86CE}" type="pres">
      <dgm:prSet presAssocID="{1B862A18-3BFF-4A34-BAA4-779131D9396E}" presName="theList" presStyleCnt="0">
        <dgm:presLayoutVars>
          <dgm:dir/>
          <dgm:animLvl val="lvl"/>
          <dgm:resizeHandles val="exact"/>
        </dgm:presLayoutVars>
      </dgm:prSet>
      <dgm:spPr/>
    </dgm:pt>
    <dgm:pt modelId="{BB6077FF-7AED-4BDF-B3D8-7290397C9DAB}" type="pres">
      <dgm:prSet presAssocID="{39CB6794-FDE7-4B3A-B44A-1F0FEC1826B0}" presName="compNode" presStyleCnt="0"/>
      <dgm:spPr/>
    </dgm:pt>
    <dgm:pt modelId="{620B642A-F548-4E28-AA58-A5DD151E5835}" type="pres">
      <dgm:prSet presAssocID="{39CB6794-FDE7-4B3A-B44A-1F0FEC1826B0}" presName="aNode" presStyleLbl="bgShp" presStyleIdx="0" presStyleCnt="3"/>
      <dgm:spPr/>
    </dgm:pt>
    <dgm:pt modelId="{F31C4B5A-AB2F-41B2-A72F-9BAE4503803B}" type="pres">
      <dgm:prSet presAssocID="{39CB6794-FDE7-4B3A-B44A-1F0FEC1826B0}" presName="textNode" presStyleLbl="bgShp" presStyleIdx="0" presStyleCnt="3"/>
      <dgm:spPr/>
    </dgm:pt>
    <dgm:pt modelId="{7375FD94-E964-47EF-8A2A-A76D001DE666}" type="pres">
      <dgm:prSet presAssocID="{39CB6794-FDE7-4B3A-B44A-1F0FEC1826B0}" presName="compChildNode" presStyleCnt="0"/>
      <dgm:spPr/>
    </dgm:pt>
    <dgm:pt modelId="{0BAE819A-8817-47D1-B255-DFD1A2ED760A}" type="pres">
      <dgm:prSet presAssocID="{39CB6794-FDE7-4B3A-B44A-1F0FEC1826B0}" presName="theInnerList" presStyleCnt="0"/>
      <dgm:spPr/>
    </dgm:pt>
    <dgm:pt modelId="{44283C1D-8702-46B5-A40B-98889F0DC17E}" type="pres">
      <dgm:prSet presAssocID="{BDB8DE3C-DFC3-4857-B425-4B8C0D2486BD}" presName="childNode" presStyleLbl="node1" presStyleIdx="0" presStyleCnt="6">
        <dgm:presLayoutVars>
          <dgm:bulletEnabled val="1"/>
        </dgm:presLayoutVars>
      </dgm:prSet>
      <dgm:spPr/>
    </dgm:pt>
    <dgm:pt modelId="{29BA98C5-4042-4589-B1F0-3A6D83BD3D00}" type="pres">
      <dgm:prSet presAssocID="{BDB8DE3C-DFC3-4857-B425-4B8C0D2486BD}" presName="aSpace2" presStyleCnt="0"/>
      <dgm:spPr/>
    </dgm:pt>
    <dgm:pt modelId="{6728A738-7081-4EEA-A30A-0CEAA606FCBB}" type="pres">
      <dgm:prSet presAssocID="{EED46EC9-6B3E-4649-8374-8EC566BDE5A4}" presName="childNode" presStyleLbl="node1" presStyleIdx="1" presStyleCnt="6">
        <dgm:presLayoutVars>
          <dgm:bulletEnabled val="1"/>
        </dgm:presLayoutVars>
      </dgm:prSet>
      <dgm:spPr/>
    </dgm:pt>
    <dgm:pt modelId="{8E10FE8E-F72D-4A2A-9FC5-5BC0D23CDFC2}" type="pres">
      <dgm:prSet presAssocID="{39CB6794-FDE7-4B3A-B44A-1F0FEC1826B0}" presName="aSpace" presStyleCnt="0"/>
      <dgm:spPr/>
    </dgm:pt>
    <dgm:pt modelId="{4E706B6B-4C34-44E0-9282-ACF1FD5A2777}" type="pres">
      <dgm:prSet presAssocID="{A74C142E-053B-40CD-93A6-BC3533A98F23}" presName="compNode" presStyleCnt="0"/>
      <dgm:spPr/>
    </dgm:pt>
    <dgm:pt modelId="{6E1CA6F4-97B6-4E56-A8CC-7BCCAF9015E8}" type="pres">
      <dgm:prSet presAssocID="{A74C142E-053B-40CD-93A6-BC3533A98F23}" presName="aNode" presStyleLbl="bgShp" presStyleIdx="1" presStyleCnt="3"/>
      <dgm:spPr/>
    </dgm:pt>
    <dgm:pt modelId="{1647E5EC-731E-4106-94A9-7535FCB3E192}" type="pres">
      <dgm:prSet presAssocID="{A74C142E-053B-40CD-93A6-BC3533A98F23}" presName="textNode" presStyleLbl="bgShp" presStyleIdx="1" presStyleCnt="3"/>
      <dgm:spPr/>
    </dgm:pt>
    <dgm:pt modelId="{E6466662-B623-4897-9221-057893CD9A86}" type="pres">
      <dgm:prSet presAssocID="{A74C142E-053B-40CD-93A6-BC3533A98F23}" presName="compChildNode" presStyleCnt="0"/>
      <dgm:spPr/>
    </dgm:pt>
    <dgm:pt modelId="{03A8B2A6-C9E1-4C87-AB5D-559657AF4325}" type="pres">
      <dgm:prSet presAssocID="{A74C142E-053B-40CD-93A6-BC3533A98F23}" presName="theInnerList" presStyleCnt="0"/>
      <dgm:spPr/>
    </dgm:pt>
    <dgm:pt modelId="{CDE01E7F-B089-4325-9261-82828F1D14C3}" type="pres">
      <dgm:prSet presAssocID="{0F28025C-089D-4365-91E9-0094F4900D64}" presName="childNode" presStyleLbl="node1" presStyleIdx="2" presStyleCnt="6">
        <dgm:presLayoutVars>
          <dgm:bulletEnabled val="1"/>
        </dgm:presLayoutVars>
      </dgm:prSet>
      <dgm:spPr/>
    </dgm:pt>
    <dgm:pt modelId="{CE6A201A-8398-44E5-95D7-D7766B3B682D}" type="pres">
      <dgm:prSet presAssocID="{0F28025C-089D-4365-91E9-0094F4900D64}" presName="aSpace2" presStyleCnt="0"/>
      <dgm:spPr/>
    </dgm:pt>
    <dgm:pt modelId="{FB5BC390-5750-4F9B-ABAB-6FF0E4190454}" type="pres">
      <dgm:prSet presAssocID="{6F7B1884-6424-4AF5-90CA-39CA058EF50F}" presName="childNode" presStyleLbl="node1" presStyleIdx="3" presStyleCnt="6">
        <dgm:presLayoutVars>
          <dgm:bulletEnabled val="1"/>
        </dgm:presLayoutVars>
      </dgm:prSet>
      <dgm:spPr/>
    </dgm:pt>
    <dgm:pt modelId="{5EA7A7EF-976E-430B-BC05-7720D87E1953}" type="pres">
      <dgm:prSet presAssocID="{A74C142E-053B-40CD-93A6-BC3533A98F23}" presName="aSpace" presStyleCnt="0"/>
      <dgm:spPr/>
    </dgm:pt>
    <dgm:pt modelId="{14A26001-1205-477B-9E04-65CED4AD7A4A}" type="pres">
      <dgm:prSet presAssocID="{21CF01C7-9888-48CD-A9C2-0CF2C6E1CDAB}" presName="compNode" presStyleCnt="0"/>
      <dgm:spPr/>
    </dgm:pt>
    <dgm:pt modelId="{5A5A750A-515A-4417-B83A-4D1DCE0F1CA6}" type="pres">
      <dgm:prSet presAssocID="{21CF01C7-9888-48CD-A9C2-0CF2C6E1CDAB}" presName="aNode" presStyleLbl="bgShp" presStyleIdx="2" presStyleCnt="3"/>
      <dgm:spPr/>
    </dgm:pt>
    <dgm:pt modelId="{A1C78140-ED19-482A-9778-2A07E248D379}" type="pres">
      <dgm:prSet presAssocID="{21CF01C7-9888-48CD-A9C2-0CF2C6E1CDAB}" presName="textNode" presStyleLbl="bgShp" presStyleIdx="2" presStyleCnt="3"/>
      <dgm:spPr/>
    </dgm:pt>
    <dgm:pt modelId="{CC5C7CAF-7134-49EC-962C-BEAA73235B0B}" type="pres">
      <dgm:prSet presAssocID="{21CF01C7-9888-48CD-A9C2-0CF2C6E1CDAB}" presName="compChildNode" presStyleCnt="0"/>
      <dgm:spPr/>
    </dgm:pt>
    <dgm:pt modelId="{2F674F54-0C54-4C84-BDFE-DBBF8ED01FF7}" type="pres">
      <dgm:prSet presAssocID="{21CF01C7-9888-48CD-A9C2-0CF2C6E1CDAB}" presName="theInnerList" presStyleCnt="0"/>
      <dgm:spPr/>
    </dgm:pt>
    <dgm:pt modelId="{0A282DC5-BC2F-4C70-A2EA-062B8974F05D}" type="pres">
      <dgm:prSet presAssocID="{ACDEA2C4-BBF7-4291-92E3-32413DCE1659}" presName="childNode" presStyleLbl="node1" presStyleIdx="4" presStyleCnt="6">
        <dgm:presLayoutVars>
          <dgm:bulletEnabled val="1"/>
        </dgm:presLayoutVars>
      </dgm:prSet>
      <dgm:spPr/>
    </dgm:pt>
    <dgm:pt modelId="{7AF5C1C1-E59C-4662-B2FA-E3A258BA8999}" type="pres">
      <dgm:prSet presAssocID="{ACDEA2C4-BBF7-4291-92E3-32413DCE1659}" presName="aSpace2" presStyleCnt="0"/>
      <dgm:spPr/>
    </dgm:pt>
    <dgm:pt modelId="{27372325-AE16-4F9F-89F5-5BCE63049DC9}" type="pres">
      <dgm:prSet presAssocID="{889ADCAD-3180-4B6D-87A7-2F2462C1F8EF}" presName="childNode" presStyleLbl="node1" presStyleIdx="5" presStyleCnt="6">
        <dgm:presLayoutVars>
          <dgm:bulletEnabled val="1"/>
        </dgm:presLayoutVars>
      </dgm:prSet>
      <dgm:spPr/>
    </dgm:pt>
  </dgm:ptLst>
  <dgm:cxnLst>
    <dgm:cxn modelId="{2FD72108-17B0-4AAA-8CFC-6FC8C1D2F1F5}" type="presOf" srcId="{21CF01C7-9888-48CD-A9C2-0CF2C6E1CDAB}" destId="{5A5A750A-515A-4417-B83A-4D1DCE0F1CA6}" srcOrd="0" destOrd="0" presId="urn:microsoft.com/office/officeart/2005/8/layout/lProcess2"/>
    <dgm:cxn modelId="{8E7C8B0D-6ACD-449C-B55A-38239507789D}" type="presOf" srcId="{6F7B1884-6424-4AF5-90CA-39CA058EF50F}" destId="{FB5BC390-5750-4F9B-ABAB-6FF0E4190454}" srcOrd="0" destOrd="0" presId="urn:microsoft.com/office/officeart/2005/8/layout/lProcess2"/>
    <dgm:cxn modelId="{79AA1615-28DB-445D-971F-2B608AD01C03}" srcId="{1B862A18-3BFF-4A34-BAA4-779131D9396E}" destId="{A74C142E-053B-40CD-93A6-BC3533A98F23}" srcOrd="1" destOrd="0" parTransId="{6AB0BB9C-8446-4BF5-BD8C-5AE650166BC9}" sibTransId="{6728A34D-43F8-459C-A6F0-4E9C0E128C95}"/>
    <dgm:cxn modelId="{AA55A921-2A1E-4475-8B8E-CC4A555F5291}" type="presOf" srcId="{A74C142E-053B-40CD-93A6-BC3533A98F23}" destId="{1647E5EC-731E-4106-94A9-7535FCB3E192}" srcOrd="1" destOrd="0" presId="urn:microsoft.com/office/officeart/2005/8/layout/lProcess2"/>
    <dgm:cxn modelId="{1CBD2128-9A09-4DE5-A749-934C554FFB24}" type="presOf" srcId="{21CF01C7-9888-48CD-A9C2-0CF2C6E1CDAB}" destId="{A1C78140-ED19-482A-9778-2A07E248D379}" srcOrd="1" destOrd="0" presId="urn:microsoft.com/office/officeart/2005/8/layout/lProcess2"/>
    <dgm:cxn modelId="{550DAB2D-E9A2-4B66-8821-169DC1CC99DF}" srcId="{39CB6794-FDE7-4B3A-B44A-1F0FEC1826B0}" destId="{EED46EC9-6B3E-4649-8374-8EC566BDE5A4}" srcOrd="1" destOrd="0" parTransId="{60B4BC22-4338-4ACF-91AE-FB9838AF6E89}" sibTransId="{928F6434-2F43-43C6-AF40-3DD0B2851C26}"/>
    <dgm:cxn modelId="{9D8F0D35-F92F-4EF4-802D-FEC4C670D800}" srcId="{A74C142E-053B-40CD-93A6-BC3533A98F23}" destId="{6F7B1884-6424-4AF5-90CA-39CA058EF50F}" srcOrd="1" destOrd="0" parTransId="{DC88778A-7B68-4B60-84FB-E2EF39AE2F4A}" sibTransId="{562B0B65-3AF9-4376-81AF-BE2BD7E3FD73}"/>
    <dgm:cxn modelId="{F043763A-4FEE-468E-830B-CDF81FB6349B}" srcId="{21CF01C7-9888-48CD-A9C2-0CF2C6E1CDAB}" destId="{ACDEA2C4-BBF7-4291-92E3-32413DCE1659}" srcOrd="0" destOrd="0" parTransId="{9937C1C3-BC38-4A5C-A3D0-A04BFEBCB118}" sibTransId="{B07627C9-23FC-4C5B-A93E-F2181B226DEA}"/>
    <dgm:cxn modelId="{E90E4E3B-C8CA-468C-B6E3-CDE7C1087753}" srcId="{39CB6794-FDE7-4B3A-B44A-1F0FEC1826B0}" destId="{BDB8DE3C-DFC3-4857-B425-4B8C0D2486BD}" srcOrd="0" destOrd="0" parTransId="{093560E6-E3CD-4E1A-B198-68E0373FFCFE}" sibTransId="{A58E834E-0817-489E-9BAE-BAE634DDC110}"/>
    <dgm:cxn modelId="{D3F2465D-3136-44FC-BB8F-0518D57896F2}" type="presOf" srcId="{889ADCAD-3180-4B6D-87A7-2F2462C1F8EF}" destId="{27372325-AE16-4F9F-89F5-5BCE63049DC9}" srcOrd="0" destOrd="0" presId="urn:microsoft.com/office/officeart/2005/8/layout/lProcess2"/>
    <dgm:cxn modelId="{5AFA1E43-9001-40D9-B715-5E537CEB0688}" srcId="{1B862A18-3BFF-4A34-BAA4-779131D9396E}" destId="{39CB6794-FDE7-4B3A-B44A-1F0FEC1826B0}" srcOrd="0" destOrd="0" parTransId="{9D374D61-CB0B-4C86-94DA-AC30EFE057E5}" sibTransId="{803F62A4-C954-4E7A-A6F5-0A10D1A8DBE3}"/>
    <dgm:cxn modelId="{B9B3064B-29F8-4CE7-89F0-442ABF33E836}" type="presOf" srcId="{ACDEA2C4-BBF7-4291-92E3-32413DCE1659}" destId="{0A282DC5-BC2F-4C70-A2EA-062B8974F05D}" srcOrd="0" destOrd="0" presId="urn:microsoft.com/office/officeart/2005/8/layout/lProcess2"/>
    <dgm:cxn modelId="{53E6DD6E-BBA9-43AA-9FE7-9E5785B5F219}" type="presOf" srcId="{39CB6794-FDE7-4B3A-B44A-1F0FEC1826B0}" destId="{620B642A-F548-4E28-AA58-A5DD151E5835}" srcOrd="0" destOrd="0" presId="urn:microsoft.com/office/officeart/2005/8/layout/lProcess2"/>
    <dgm:cxn modelId="{C081767F-3ADA-4232-8474-B6A5348C3D92}" type="presOf" srcId="{EED46EC9-6B3E-4649-8374-8EC566BDE5A4}" destId="{6728A738-7081-4EEA-A30A-0CEAA606FCBB}" srcOrd="0" destOrd="0" presId="urn:microsoft.com/office/officeart/2005/8/layout/lProcess2"/>
    <dgm:cxn modelId="{F2A23F91-0D44-42FF-BA53-3E901DC19237}" type="presOf" srcId="{0F28025C-089D-4365-91E9-0094F4900D64}" destId="{CDE01E7F-B089-4325-9261-82828F1D14C3}" srcOrd="0" destOrd="0" presId="urn:microsoft.com/office/officeart/2005/8/layout/lProcess2"/>
    <dgm:cxn modelId="{4E05F7A9-6A83-4CE9-956C-EB955442D8F4}" srcId="{1B862A18-3BFF-4A34-BAA4-779131D9396E}" destId="{21CF01C7-9888-48CD-A9C2-0CF2C6E1CDAB}" srcOrd="2" destOrd="0" parTransId="{AC12540F-F775-4841-BB1C-86D4C3C35F9F}" sibTransId="{803E47EC-A338-4983-953C-F1C69395BB3A}"/>
    <dgm:cxn modelId="{7D007DAA-02D2-41AE-9F3E-A38900A09F3F}" srcId="{21CF01C7-9888-48CD-A9C2-0CF2C6E1CDAB}" destId="{889ADCAD-3180-4B6D-87A7-2F2462C1F8EF}" srcOrd="1" destOrd="0" parTransId="{438546AD-07BC-416B-9DCC-07FFBE58AA99}" sibTransId="{0F95957E-3548-4CAB-A361-99CC554F2ACB}"/>
    <dgm:cxn modelId="{6EC8A3AF-538E-4D85-B260-A6A1A6EF1B57}" type="presOf" srcId="{1B862A18-3BFF-4A34-BAA4-779131D9396E}" destId="{312A2847-7F29-459C-9FC0-9F23E54C86CE}" srcOrd="0" destOrd="0" presId="urn:microsoft.com/office/officeart/2005/8/layout/lProcess2"/>
    <dgm:cxn modelId="{13D36ED9-AE97-4EA7-BA24-40F4576B4DFC}" srcId="{A74C142E-053B-40CD-93A6-BC3533A98F23}" destId="{0F28025C-089D-4365-91E9-0094F4900D64}" srcOrd="0" destOrd="0" parTransId="{E04178F0-FCE5-4A16-BC64-674A3C9725D7}" sibTransId="{4E4156FC-8D86-47A0-A4A9-632FE958168B}"/>
    <dgm:cxn modelId="{D4E093D9-04E4-40CA-98B3-CBB29E902CC8}" type="presOf" srcId="{BDB8DE3C-DFC3-4857-B425-4B8C0D2486BD}" destId="{44283C1D-8702-46B5-A40B-98889F0DC17E}" srcOrd="0" destOrd="0" presId="urn:microsoft.com/office/officeart/2005/8/layout/lProcess2"/>
    <dgm:cxn modelId="{5CE581DF-D464-4441-B556-9CC49F485E26}" type="presOf" srcId="{39CB6794-FDE7-4B3A-B44A-1F0FEC1826B0}" destId="{F31C4B5A-AB2F-41B2-A72F-9BAE4503803B}" srcOrd="1" destOrd="0" presId="urn:microsoft.com/office/officeart/2005/8/layout/lProcess2"/>
    <dgm:cxn modelId="{745F71FE-1D02-4F79-AEA9-F90E1CC22791}" type="presOf" srcId="{A74C142E-053B-40CD-93A6-BC3533A98F23}" destId="{6E1CA6F4-97B6-4E56-A8CC-7BCCAF9015E8}" srcOrd="0" destOrd="0" presId="urn:microsoft.com/office/officeart/2005/8/layout/lProcess2"/>
    <dgm:cxn modelId="{B18E3E28-46C3-40C7-A1F2-8BC0BF733F37}" type="presParOf" srcId="{312A2847-7F29-459C-9FC0-9F23E54C86CE}" destId="{BB6077FF-7AED-4BDF-B3D8-7290397C9DAB}" srcOrd="0" destOrd="0" presId="urn:microsoft.com/office/officeart/2005/8/layout/lProcess2"/>
    <dgm:cxn modelId="{6DFD982A-371D-4EAC-83A1-2F030D72E9D7}" type="presParOf" srcId="{BB6077FF-7AED-4BDF-B3D8-7290397C9DAB}" destId="{620B642A-F548-4E28-AA58-A5DD151E5835}" srcOrd="0" destOrd="0" presId="urn:microsoft.com/office/officeart/2005/8/layout/lProcess2"/>
    <dgm:cxn modelId="{C8AD90B6-6FF1-4817-850C-BA34973CD5AB}" type="presParOf" srcId="{BB6077FF-7AED-4BDF-B3D8-7290397C9DAB}" destId="{F31C4B5A-AB2F-41B2-A72F-9BAE4503803B}" srcOrd="1" destOrd="0" presId="urn:microsoft.com/office/officeart/2005/8/layout/lProcess2"/>
    <dgm:cxn modelId="{8545943F-7989-454F-88A6-4786FBAF1C68}" type="presParOf" srcId="{BB6077FF-7AED-4BDF-B3D8-7290397C9DAB}" destId="{7375FD94-E964-47EF-8A2A-A76D001DE666}" srcOrd="2" destOrd="0" presId="urn:microsoft.com/office/officeart/2005/8/layout/lProcess2"/>
    <dgm:cxn modelId="{275F5B9A-CCFF-4CC8-9965-9EA9F808D2CB}" type="presParOf" srcId="{7375FD94-E964-47EF-8A2A-A76D001DE666}" destId="{0BAE819A-8817-47D1-B255-DFD1A2ED760A}" srcOrd="0" destOrd="0" presId="urn:microsoft.com/office/officeart/2005/8/layout/lProcess2"/>
    <dgm:cxn modelId="{526E3D71-7E85-4179-8FCA-A3BC6C2994CB}" type="presParOf" srcId="{0BAE819A-8817-47D1-B255-DFD1A2ED760A}" destId="{44283C1D-8702-46B5-A40B-98889F0DC17E}" srcOrd="0" destOrd="0" presId="urn:microsoft.com/office/officeart/2005/8/layout/lProcess2"/>
    <dgm:cxn modelId="{54A0F51D-0C72-4FC2-B9D1-4BA39C4EA155}" type="presParOf" srcId="{0BAE819A-8817-47D1-B255-DFD1A2ED760A}" destId="{29BA98C5-4042-4589-B1F0-3A6D83BD3D00}" srcOrd="1" destOrd="0" presId="urn:microsoft.com/office/officeart/2005/8/layout/lProcess2"/>
    <dgm:cxn modelId="{AA8E3FB0-344A-4828-AE12-DD4549087DC4}" type="presParOf" srcId="{0BAE819A-8817-47D1-B255-DFD1A2ED760A}" destId="{6728A738-7081-4EEA-A30A-0CEAA606FCBB}" srcOrd="2" destOrd="0" presId="urn:microsoft.com/office/officeart/2005/8/layout/lProcess2"/>
    <dgm:cxn modelId="{4180290D-E602-407F-B790-EFC880CA6432}" type="presParOf" srcId="{312A2847-7F29-459C-9FC0-9F23E54C86CE}" destId="{8E10FE8E-F72D-4A2A-9FC5-5BC0D23CDFC2}" srcOrd="1" destOrd="0" presId="urn:microsoft.com/office/officeart/2005/8/layout/lProcess2"/>
    <dgm:cxn modelId="{684E6D45-F8C9-4ED0-A477-E8254D830E06}" type="presParOf" srcId="{312A2847-7F29-459C-9FC0-9F23E54C86CE}" destId="{4E706B6B-4C34-44E0-9282-ACF1FD5A2777}" srcOrd="2" destOrd="0" presId="urn:microsoft.com/office/officeart/2005/8/layout/lProcess2"/>
    <dgm:cxn modelId="{FB490D66-EA5F-4BB4-BA05-1823DAE165CF}" type="presParOf" srcId="{4E706B6B-4C34-44E0-9282-ACF1FD5A2777}" destId="{6E1CA6F4-97B6-4E56-A8CC-7BCCAF9015E8}" srcOrd="0" destOrd="0" presId="urn:microsoft.com/office/officeart/2005/8/layout/lProcess2"/>
    <dgm:cxn modelId="{A5AA109B-2B6A-45A8-BE7D-07EEC1C35C4B}" type="presParOf" srcId="{4E706B6B-4C34-44E0-9282-ACF1FD5A2777}" destId="{1647E5EC-731E-4106-94A9-7535FCB3E192}" srcOrd="1" destOrd="0" presId="urn:microsoft.com/office/officeart/2005/8/layout/lProcess2"/>
    <dgm:cxn modelId="{CC2393AA-362E-4874-852E-65B08EEBFC3D}" type="presParOf" srcId="{4E706B6B-4C34-44E0-9282-ACF1FD5A2777}" destId="{E6466662-B623-4897-9221-057893CD9A86}" srcOrd="2" destOrd="0" presId="urn:microsoft.com/office/officeart/2005/8/layout/lProcess2"/>
    <dgm:cxn modelId="{567161E6-F00E-4FAB-B45F-C003B34AB1A6}" type="presParOf" srcId="{E6466662-B623-4897-9221-057893CD9A86}" destId="{03A8B2A6-C9E1-4C87-AB5D-559657AF4325}" srcOrd="0" destOrd="0" presId="urn:microsoft.com/office/officeart/2005/8/layout/lProcess2"/>
    <dgm:cxn modelId="{CBD5EBA8-B8FE-4E41-A3D5-1FC9A71A3949}" type="presParOf" srcId="{03A8B2A6-C9E1-4C87-AB5D-559657AF4325}" destId="{CDE01E7F-B089-4325-9261-82828F1D14C3}" srcOrd="0" destOrd="0" presId="urn:microsoft.com/office/officeart/2005/8/layout/lProcess2"/>
    <dgm:cxn modelId="{B7FBCE1D-962E-4EEC-9AFD-8090314398A0}" type="presParOf" srcId="{03A8B2A6-C9E1-4C87-AB5D-559657AF4325}" destId="{CE6A201A-8398-44E5-95D7-D7766B3B682D}" srcOrd="1" destOrd="0" presId="urn:microsoft.com/office/officeart/2005/8/layout/lProcess2"/>
    <dgm:cxn modelId="{3D691711-6E1F-4AC8-9F02-509D077376D3}" type="presParOf" srcId="{03A8B2A6-C9E1-4C87-AB5D-559657AF4325}" destId="{FB5BC390-5750-4F9B-ABAB-6FF0E4190454}" srcOrd="2" destOrd="0" presId="urn:microsoft.com/office/officeart/2005/8/layout/lProcess2"/>
    <dgm:cxn modelId="{934FA482-F709-41C5-B721-08A4269CB823}" type="presParOf" srcId="{312A2847-7F29-459C-9FC0-9F23E54C86CE}" destId="{5EA7A7EF-976E-430B-BC05-7720D87E1953}" srcOrd="3" destOrd="0" presId="urn:microsoft.com/office/officeart/2005/8/layout/lProcess2"/>
    <dgm:cxn modelId="{15CCD239-EEE9-49D3-A6BD-0E2DEF40410B}" type="presParOf" srcId="{312A2847-7F29-459C-9FC0-9F23E54C86CE}" destId="{14A26001-1205-477B-9E04-65CED4AD7A4A}" srcOrd="4" destOrd="0" presId="urn:microsoft.com/office/officeart/2005/8/layout/lProcess2"/>
    <dgm:cxn modelId="{E97FC509-6C91-4EDE-BE37-0992CA363DAC}" type="presParOf" srcId="{14A26001-1205-477B-9E04-65CED4AD7A4A}" destId="{5A5A750A-515A-4417-B83A-4D1DCE0F1CA6}" srcOrd="0" destOrd="0" presId="urn:microsoft.com/office/officeart/2005/8/layout/lProcess2"/>
    <dgm:cxn modelId="{A97CD005-51DA-46BA-90E5-12A7B4E6DEAF}" type="presParOf" srcId="{14A26001-1205-477B-9E04-65CED4AD7A4A}" destId="{A1C78140-ED19-482A-9778-2A07E248D379}" srcOrd="1" destOrd="0" presId="urn:microsoft.com/office/officeart/2005/8/layout/lProcess2"/>
    <dgm:cxn modelId="{2AA2911E-D50D-48F1-B625-1A2A70C1082D}" type="presParOf" srcId="{14A26001-1205-477B-9E04-65CED4AD7A4A}" destId="{CC5C7CAF-7134-49EC-962C-BEAA73235B0B}" srcOrd="2" destOrd="0" presId="urn:microsoft.com/office/officeart/2005/8/layout/lProcess2"/>
    <dgm:cxn modelId="{3E2C21B5-9FDF-44BB-B5A6-C446DAD18A9B}" type="presParOf" srcId="{CC5C7CAF-7134-49EC-962C-BEAA73235B0B}" destId="{2F674F54-0C54-4C84-BDFE-DBBF8ED01FF7}" srcOrd="0" destOrd="0" presId="urn:microsoft.com/office/officeart/2005/8/layout/lProcess2"/>
    <dgm:cxn modelId="{A2062C37-30B5-4316-B367-1E8ACA36B148}" type="presParOf" srcId="{2F674F54-0C54-4C84-BDFE-DBBF8ED01FF7}" destId="{0A282DC5-BC2F-4C70-A2EA-062B8974F05D}" srcOrd="0" destOrd="0" presId="urn:microsoft.com/office/officeart/2005/8/layout/lProcess2"/>
    <dgm:cxn modelId="{68E9D040-286C-4D5F-AF3B-BAB448AE87C0}" type="presParOf" srcId="{2F674F54-0C54-4C84-BDFE-DBBF8ED01FF7}" destId="{7AF5C1C1-E59C-4662-B2FA-E3A258BA8999}" srcOrd="1" destOrd="0" presId="urn:microsoft.com/office/officeart/2005/8/layout/lProcess2"/>
    <dgm:cxn modelId="{C2886D32-03F8-4E07-A837-960A482FB603}" type="presParOf" srcId="{2F674F54-0C54-4C84-BDFE-DBBF8ED01FF7}" destId="{27372325-AE16-4F9F-89F5-5BCE63049DC9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C6BBDB-465F-4D63-8853-14AB45AE56DE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148CDDE7-2DFA-4A5D-9CC8-C0F13F490AF1}">
      <dgm:prSet phldrT="[Text]"/>
      <dgm:spPr/>
      <dgm:t>
        <a:bodyPr/>
        <a:lstStyle/>
        <a:p>
          <a:r>
            <a:rPr lang="de-CH"/>
            <a:t>Online</a:t>
          </a:r>
        </a:p>
        <a:p>
          <a:r>
            <a:rPr lang="de-CH"/>
            <a:t>oder</a:t>
          </a:r>
        </a:p>
        <a:p>
          <a:r>
            <a:rPr lang="de-CH"/>
            <a:t>Offline zum Installieren</a:t>
          </a:r>
        </a:p>
      </dgm:t>
    </dgm:pt>
    <dgm:pt modelId="{F42C8143-F30F-48DF-926A-ECA8F5FDEDBC}" type="parTrans" cxnId="{588718B2-A6E2-41F3-A1D1-8B928912987E}">
      <dgm:prSet/>
      <dgm:spPr/>
      <dgm:t>
        <a:bodyPr/>
        <a:lstStyle/>
        <a:p>
          <a:endParaRPr lang="de-CH"/>
        </a:p>
      </dgm:t>
    </dgm:pt>
    <dgm:pt modelId="{50A2A26A-ECEF-4DD4-8C9A-6ABEA5746F9E}" type="sibTrans" cxnId="{588718B2-A6E2-41F3-A1D1-8B928912987E}">
      <dgm:prSet/>
      <dgm:spPr/>
      <dgm:t>
        <a:bodyPr/>
        <a:lstStyle/>
        <a:p>
          <a:endParaRPr lang="de-CH"/>
        </a:p>
      </dgm:t>
    </dgm:pt>
    <dgm:pt modelId="{A53E5A4A-F0B7-4FCD-8937-4E5517C462ED}">
      <dgm:prSet phldrT="[Text]"/>
      <dgm:spPr/>
      <dgm:t>
        <a:bodyPr/>
        <a:lstStyle/>
        <a:p>
          <a:r>
            <a:rPr lang="de-CH"/>
            <a:t>Klassen-Austausch (Dateien, Notizen, …)</a:t>
          </a:r>
        </a:p>
        <a:p>
          <a:r>
            <a:rPr lang="de-CH"/>
            <a:t>Aufgaben</a:t>
          </a:r>
        </a:p>
        <a:p>
          <a:r>
            <a:rPr lang="de-CH"/>
            <a:t>…</a:t>
          </a:r>
        </a:p>
      </dgm:t>
    </dgm:pt>
    <dgm:pt modelId="{0406312B-BFD0-4B9A-87F5-A04E07A53FEC}" type="parTrans" cxnId="{33906755-8F34-40D4-9DBA-032E34502D38}">
      <dgm:prSet/>
      <dgm:spPr/>
      <dgm:t>
        <a:bodyPr/>
        <a:lstStyle/>
        <a:p>
          <a:endParaRPr lang="de-CH"/>
        </a:p>
      </dgm:t>
    </dgm:pt>
    <dgm:pt modelId="{A1B9AE13-CA35-4A2E-BE20-442EEB6F43F6}" type="sibTrans" cxnId="{33906755-8F34-40D4-9DBA-032E34502D38}">
      <dgm:prSet/>
      <dgm:spPr/>
      <dgm:t>
        <a:bodyPr/>
        <a:lstStyle/>
        <a:p>
          <a:endParaRPr lang="de-CH"/>
        </a:p>
      </dgm:t>
    </dgm:pt>
    <dgm:pt modelId="{03944F2F-32C7-483A-8EEB-CD2A800C09E1}">
      <dgm:prSet phldrT="[Text]"/>
      <dgm:spPr/>
      <dgm:t>
        <a:bodyPr/>
        <a:lstStyle/>
        <a:p>
          <a:r>
            <a:rPr lang="de-CH"/>
            <a:t>Persönliche Dateiablage</a:t>
          </a:r>
        </a:p>
      </dgm:t>
    </dgm:pt>
    <dgm:pt modelId="{34970051-BDF8-4E04-9ADA-0F3D2C30D453}" type="parTrans" cxnId="{DBDC34E3-1A0E-4A6F-B655-5526062C434F}">
      <dgm:prSet/>
      <dgm:spPr/>
      <dgm:t>
        <a:bodyPr/>
        <a:lstStyle/>
        <a:p>
          <a:endParaRPr lang="de-CH"/>
        </a:p>
      </dgm:t>
    </dgm:pt>
    <dgm:pt modelId="{8F2E83C2-F95F-475A-872D-7D68A03DF99D}" type="sibTrans" cxnId="{DBDC34E3-1A0E-4A6F-B655-5526062C434F}">
      <dgm:prSet/>
      <dgm:spPr/>
      <dgm:t>
        <a:bodyPr/>
        <a:lstStyle/>
        <a:p>
          <a:endParaRPr lang="de-CH"/>
        </a:p>
      </dgm:t>
    </dgm:pt>
    <dgm:pt modelId="{DF544755-163E-4E64-99B3-6EFE892D2BE3}" type="pres">
      <dgm:prSet presAssocID="{E0C6BBDB-465F-4D63-8853-14AB45AE56DE}" presName="Name0" presStyleCnt="0">
        <dgm:presLayoutVars>
          <dgm:dir/>
          <dgm:resizeHandles val="exact"/>
        </dgm:presLayoutVars>
      </dgm:prSet>
      <dgm:spPr/>
    </dgm:pt>
    <dgm:pt modelId="{CB8ED7C3-98CA-4E59-82C4-AA6D3A906B0E}" type="pres">
      <dgm:prSet presAssocID="{E0C6BBDB-465F-4D63-8853-14AB45AE56DE}" presName="bkgdShp" presStyleLbl="alignAccFollowNode1" presStyleIdx="0" presStyleCnt="1"/>
      <dgm:spPr/>
    </dgm:pt>
    <dgm:pt modelId="{F0FC5CCF-9206-41D4-9412-8431B013D3FD}" type="pres">
      <dgm:prSet presAssocID="{E0C6BBDB-465F-4D63-8853-14AB45AE56DE}" presName="linComp" presStyleCnt="0"/>
      <dgm:spPr/>
    </dgm:pt>
    <dgm:pt modelId="{95262F12-1276-44D2-8712-2407FAA585D8}" type="pres">
      <dgm:prSet presAssocID="{148CDDE7-2DFA-4A5D-9CC8-C0F13F490AF1}" presName="compNode" presStyleCnt="0"/>
      <dgm:spPr/>
    </dgm:pt>
    <dgm:pt modelId="{953BD1BB-804C-444A-94ED-E77A44ED1017}" type="pres">
      <dgm:prSet presAssocID="{148CDDE7-2DFA-4A5D-9CC8-C0F13F490AF1}" presName="node" presStyleLbl="node1" presStyleIdx="0" presStyleCnt="3">
        <dgm:presLayoutVars>
          <dgm:bulletEnabled val="1"/>
        </dgm:presLayoutVars>
      </dgm:prSet>
      <dgm:spPr/>
    </dgm:pt>
    <dgm:pt modelId="{16001610-76D4-438D-AD21-72C63CCE02C7}" type="pres">
      <dgm:prSet presAssocID="{148CDDE7-2DFA-4A5D-9CC8-C0F13F490AF1}" presName="invisiNode" presStyleLbl="node1" presStyleIdx="0" presStyleCnt="3"/>
      <dgm:spPr/>
    </dgm:pt>
    <dgm:pt modelId="{1DF37B3B-290C-4BF1-BA54-A29BA8EB8DC0}" type="pres">
      <dgm:prSet presAssocID="{148CDDE7-2DFA-4A5D-9CC8-C0F13F490AF1}" presName="imagNode" presStyleLbl="fgImgPlace1" presStyleIdx="0" presStyleCnt="3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68" t="-83433" r="368" b="-46567"/>
          </a:stretch>
        </a:blipFill>
      </dgm:spPr>
    </dgm:pt>
    <dgm:pt modelId="{5FE8EE5F-56AE-47AB-8B3F-8F954FCC1FC8}" type="pres">
      <dgm:prSet presAssocID="{50A2A26A-ECEF-4DD4-8C9A-6ABEA5746F9E}" presName="sibTrans" presStyleLbl="sibTrans2D1" presStyleIdx="0" presStyleCnt="0"/>
      <dgm:spPr/>
    </dgm:pt>
    <dgm:pt modelId="{883321CD-7B30-4813-ACA4-9FA12F2D57CB}" type="pres">
      <dgm:prSet presAssocID="{A53E5A4A-F0B7-4FCD-8937-4E5517C462ED}" presName="compNode" presStyleCnt="0"/>
      <dgm:spPr/>
    </dgm:pt>
    <dgm:pt modelId="{79BA2B5F-6523-47E0-B43A-A2346DAFA1B4}" type="pres">
      <dgm:prSet presAssocID="{A53E5A4A-F0B7-4FCD-8937-4E5517C462ED}" presName="node" presStyleLbl="node1" presStyleIdx="1" presStyleCnt="3">
        <dgm:presLayoutVars>
          <dgm:bulletEnabled val="1"/>
        </dgm:presLayoutVars>
      </dgm:prSet>
      <dgm:spPr/>
    </dgm:pt>
    <dgm:pt modelId="{1BEB3B4F-11EB-436B-A5BD-3B8A15B75679}" type="pres">
      <dgm:prSet presAssocID="{A53E5A4A-F0B7-4FCD-8937-4E5517C462ED}" presName="invisiNode" presStyleLbl="node1" presStyleIdx="1" presStyleCnt="3"/>
      <dgm:spPr/>
    </dgm:pt>
    <dgm:pt modelId="{DA6244AB-D35E-4F42-81B2-7E3B7AD88306}" type="pres">
      <dgm:prSet presAssocID="{A53E5A4A-F0B7-4FCD-8937-4E5517C462ED}" presName="imagNode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</dgm:pt>
    <dgm:pt modelId="{FAC7F48F-9A2E-46FC-A054-992B01E63E9A}" type="pres">
      <dgm:prSet presAssocID="{A1B9AE13-CA35-4A2E-BE20-442EEB6F43F6}" presName="sibTrans" presStyleLbl="sibTrans2D1" presStyleIdx="0" presStyleCnt="0"/>
      <dgm:spPr/>
    </dgm:pt>
    <dgm:pt modelId="{32FC28F0-471A-436B-BBBC-D3749290BF01}" type="pres">
      <dgm:prSet presAssocID="{03944F2F-32C7-483A-8EEB-CD2A800C09E1}" presName="compNode" presStyleCnt="0"/>
      <dgm:spPr/>
    </dgm:pt>
    <dgm:pt modelId="{91CDFEC3-5259-45B8-8346-10E626BE79A0}" type="pres">
      <dgm:prSet presAssocID="{03944F2F-32C7-483A-8EEB-CD2A800C09E1}" presName="node" presStyleLbl="node1" presStyleIdx="2" presStyleCnt="3">
        <dgm:presLayoutVars>
          <dgm:bulletEnabled val="1"/>
        </dgm:presLayoutVars>
      </dgm:prSet>
      <dgm:spPr/>
    </dgm:pt>
    <dgm:pt modelId="{B437F276-037B-4CAA-8F62-A99981D59AA6}" type="pres">
      <dgm:prSet presAssocID="{03944F2F-32C7-483A-8EEB-CD2A800C09E1}" presName="invisiNode" presStyleLbl="node1" presStyleIdx="2" presStyleCnt="3"/>
      <dgm:spPr/>
    </dgm:pt>
    <dgm:pt modelId="{5739D3A6-B99D-43AB-A3BB-CBEF02E2C526}" type="pres">
      <dgm:prSet presAssocID="{03944F2F-32C7-483A-8EEB-CD2A800C09E1}" presName="imagNode" presStyleLbl="fgImgPlace1" presStyleIdx="2" presStyleCnt="3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2135" t="-39211" r="9293" b="5637"/>
          </a:stretch>
        </a:blipFill>
      </dgm:spPr>
    </dgm:pt>
  </dgm:ptLst>
  <dgm:cxnLst>
    <dgm:cxn modelId="{FACB1E11-BECB-4EFF-AF53-FBC9044EB576}" type="presOf" srcId="{148CDDE7-2DFA-4A5D-9CC8-C0F13F490AF1}" destId="{953BD1BB-804C-444A-94ED-E77A44ED1017}" srcOrd="0" destOrd="0" presId="urn:microsoft.com/office/officeart/2005/8/layout/pList2"/>
    <dgm:cxn modelId="{AD5AD718-560B-4BC4-8777-C8C4F4331287}" type="presOf" srcId="{A53E5A4A-F0B7-4FCD-8937-4E5517C462ED}" destId="{79BA2B5F-6523-47E0-B43A-A2346DAFA1B4}" srcOrd="0" destOrd="0" presId="urn:microsoft.com/office/officeart/2005/8/layout/pList2"/>
    <dgm:cxn modelId="{432F5C22-AD12-4C82-9EFC-B0372BE93E38}" type="presOf" srcId="{50A2A26A-ECEF-4DD4-8C9A-6ABEA5746F9E}" destId="{5FE8EE5F-56AE-47AB-8B3F-8F954FCC1FC8}" srcOrd="0" destOrd="0" presId="urn:microsoft.com/office/officeart/2005/8/layout/pList2"/>
    <dgm:cxn modelId="{33906755-8F34-40D4-9DBA-032E34502D38}" srcId="{E0C6BBDB-465F-4D63-8853-14AB45AE56DE}" destId="{A53E5A4A-F0B7-4FCD-8937-4E5517C462ED}" srcOrd="1" destOrd="0" parTransId="{0406312B-BFD0-4B9A-87F5-A04E07A53FEC}" sibTransId="{A1B9AE13-CA35-4A2E-BE20-442EEB6F43F6}"/>
    <dgm:cxn modelId="{9755BD76-01A7-4C51-94FE-6032C1787E33}" type="presOf" srcId="{E0C6BBDB-465F-4D63-8853-14AB45AE56DE}" destId="{DF544755-163E-4E64-99B3-6EFE892D2BE3}" srcOrd="0" destOrd="0" presId="urn:microsoft.com/office/officeart/2005/8/layout/pList2"/>
    <dgm:cxn modelId="{77FF437E-D4D1-4496-98DC-38D550D78899}" type="presOf" srcId="{03944F2F-32C7-483A-8EEB-CD2A800C09E1}" destId="{91CDFEC3-5259-45B8-8346-10E626BE79A0}" srcOrd="0" destOrd="0" presId="urn:microsoft.com/office/officeart/2005/8/layout/pList2"/>
    <dgm:cxn modelId="{588718B2-A6E2-41F3-A1D1-8B928912987E}" srcId="{E0C6BBDB-465F-4D63-8853-14AB45AE56DE}" destId="{148CDDE7-2DFA-4A5D-9CC8-C0F13F490AF1}" srcOrd="0" destOrd="0" parTransId="{F42C8143-F30F-48DF-926A-ECA8F5FDEDBC}" sibTransId="{50A2A26A-ECEF-4DD4-8C9A-6ABEA5746F9E}"/>
    <dgm:cxn modelId="{DBDC34E3-1A0E-4A6F-B655-5526062C434F}" srcId="{E0C6BBDB-465F-4D63-8853-14AB45AE56DE}" destId="{03944F2F-32C7-483A-8EEB-CD2A800C09E1}" srcOrd="2" destOrd="0" parTransId="{34970051-BDF8-4E04-9ADA-0F3D2C30D453}" sibTransId="{8F2E83C2-F95F-475A-872D-7D68A03DF99D}"/>
    <dgm:cxn modelId="{8704D7EC-C88D-40EB-AB8A-93CEAD67138E}" type="presOf" srcId="{A1B9AE13-CA35-4A2E-BE20-442EEB6F43F6}" destId="{FAC7F48F-9A2E-46FC-A054-992B01E63E9A}" srcOrd="0" destOrd="0" presId="urn:microsoft.com/office/officeart/2005/8/layout/pList2"/>
    <dgm:cxn modelId="{8FD41A07-8057-430C-AEAD-B4B8BB6019C4}" type="presParOf" srcId="{DF544755-163E-4E64-99B3-6EFE892D2BE3}" destId="{CB8ED7C3-98CA-4E59-82C4-AA6D3A906B0E}" srcOrd="0" destOrd="0" presId="urn:microsoft.com/office/officeart/2005/8/layout/pList2"/>
    <dgm:cxn modelId="{9825F96C-B23A-4A89-8E8E-B15A5CA084C1}" type="presParOf" srcId="{DF544755-163E-4E64-99B3-6EFE892D2BE3}" destId="{F0FC5CCF-9206-41D4-9412-8431B013D3FD}" srcOrd="1" destOrd="0" presId="urn:microsoft.com/office/officeart/2005/8/layout/pList2"/>
    <dgm:cxn modelId="{6A199EE0-DFBC-40F1-9504-481B33242858}" type="presParOf" srcId="{F0FC5CCF-9206-41D4-9412-8431B013D3FD}" destId="{95262F12-1276-44D2-8712-2407FAA585D8}" srcOrd="0" destOrd="0" presId="urn:microsoft.com/office/officeart/2005/8/layout/pList2"/>
    <dgm:cxn modelId="{95537248-CD97-43E6-869F-FDD2BBCBA6AC}" type="presParOf" srcId="{95262F12-1276-44D2-8712-2407FAA585D8}" destId="{953BD1BB-804C-444A-94ED-E77A44ED1017}" srcOrd="0" destOrd="0" presId="urn:microsoft.com/office/officeart/2005/8/layout/pList2"/>
    <dgm:cxn modelId="{C1716DAF-E2A3-4944-A203-072A2956B47A}" type="presParOf" srcId="{95262F12-1276-44D2-8712-2407FAA585D8}" destId="{16001610-76D4-438D-AD21-72C63CCE02C7}" srcOrd="1" destOrd="0" presId="urn:microsoft.com/office/officeart/2005/8/layout/pList2"/>
    <dgm:cxn modelId="{E4624E8D-AE2D-48CA-B961-EDD1655F55C9}" type="presParOf" srcId="{95262F12-1276-44D2-8712-2407FAA585D8}" destId="{1DF37B3B-290C-4BF1-BA54-A29BA8EB8DC0}" srcOrd="2" destOrd="0" presId="urn:microsoft.com/office/officeart/2005/8/layout/pList2"/>
    <dgm:cxn modelId="{F368FDBF-C570-430E-AEE6-322BDF3826A4}" type="presParOf" srcId="{F0FC5CCF-9206-41D4-9412-8431B013D3FD}" destId="{5FE8EE5F-56AE-47AB-8B3F-8F954FCC1FC8}" srcOrd="1" destOrd="0" presId="urn:microsoft.com/office/officeart/2005/8/layout/pList2"/>
    <dgm:cxn modelId="{6957FC0B-3047-42E0-A2AA-F54CD69A887E}" type="presParOf" srcId="{F0FC5CCF-9206-41D4-9412-8431B013D3FD}" destId="{883321CD-7B30-4813-ACA4-9FA12F2D57CB}" srcOrd="2" destOrd="0" presId="urn:microsoft.com/office/officeart/2005/8/layout/pList2"/>
    <dgm:cxn modelId="{3EC2CCA0-B4EA-4A1A-90DF-85F3BD132362}" type="presParOf" srcId="{883321CD-7B30-4813-ACA4-9FA12F2D57CB}" destId="{79BA2B5F-6523-47E0-B43A-A2346DAFA1B4}" srcOrd="0" destOrd="0" presId="urn:microsoft.com/office/officeart/2005/8/layout/pList2"/>
    <dgm:cxn modelId="{C595CBC8-A604-41A0-9089-2262AC68F264}" type="presParOf" srcId="{883321CD-7B30-4813-ACA4-9FA12F2D57CB}" destId="{1BEB3B4F-11EB-436B-A5BD-3B8A15B75679}" srcOrd="1" destOrd="0" presId="urn:microsoft.com/office/officeart/2005/8/layout/pList2"/>
    <dgm:cxn modelId="{A00DB3A0-C980-4F59-B91D-3F872FA8BAFD}" type="presParOf" srcId="{883321CD-7B30-4813-ACA4-9FA12F2D57CB}" destId="{DA6244AB-D35E-4F42-81B2-7E3B7AD88306}" srcOrd="2" destOrd="0" presId="urn:microsoft.com/office/officeart/2005/8/layout/pList2"/>
    <dgm:cxn modelId="{112FCE69-F02D-4104-9B64-A2E2C7C73713}" type="presParOf" srcId="{F0FC5CCF-9206-41D4-9412-8431B013D3FD}" destId="{FAC7F48F-9A2E-46FC-A054-992B01E63E9A}" srcOrd="3" destOrd="0" presId="urn:microsoft.com/office/officeart/2005/8/layout/pList2"/>
    <dgm:cxn modelId="{3DA2147A-4396-4F33-9CE0-276454D6E52A}" type="presParOf" srcId="{F0FC5CCF-9206-41D4-9412-8431B013D3FD}" destId="{32FC28F0-471A-436B-BBBC-D3749290BF01}" srcOrd="4" destOrd="0" presId="urn:microsoft.com/office/officeart/2005/8/layout/pList2"/>
    <dgm:cxn modelId="{253FEF7F-6FA4-41EA-96E1-4B15823C28E2}" type="presParOf" srcId="{32FC28F0-471A-436B-BBBC-D3749290BF01}" destId="{91CDFEC3-5259-45B8-8346-10E626BE79A0}" srcOrd="0" destOrd="0" presId="urn:microsoft.com/office/officeart/2005/8/layout/pList2"/>
    <dgm:cxn modelId="{2528E0AB-F8B7-4C89-9726-039D8555C51B}" type="presParOf" srcId="{32FC28F0-471A-436B-BBBC-D3749290BF01}" destId="{B437F276-037B-4CAA-8F62-A99981D59AA6}" srcOrd="1" destOrd="0" presId="urn:microsoft.com/office/officeart/2005/8/layout/pList2"/>
    <dgm:cxn modelId="{82286B6F-7003-4573-A4DC-73708C6CF089}" type="presParOf" srcId="{32FC28F0-471A-436B-BBBC-D3749290BF01}" destId="{5739D3A6-B99D-43AB-A3BB-CBEF02E2C526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0B642A-F548-4E28-AA58-A5DD151E5835}">
      <dsp:nvSpPr>
        <dsp:cNvPr id="0" name=""/>
        <dsp:cNvSpPr/>
      </dsp:nvSpPr>
      <dsp:spPr>
        <a:xfrm>
          <a:off x="1283" y="0"/>
          <a:ext cx="3337470" cy="4351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4800" kern="1200"/>
            <a:t>Medien</a:t>
          </a:r>
        </a:p>
      </dsp:txBody>
      <dsp:txXfrm>
        <a:off x="1283" y="0"/>
        <a:ext cx="3337470" cy="1305401"/>
      </dsp:txXfrm>
    </dsp:sp>
    <dsp:sp modelId="{44283C1D-8702-46B5-A40B-98889F0DC17E}">
      <dsp:nvSpPr>
        <dsp:cNvPr id="0" name=""/>
        <dsp:cNvSpPr/>
      </dsp:nvSpPr>
      <dsp:spPr>
        <a:xfrm>
          <a:off x="335030" y="1306676"/>
          <a:ext cx="2669976" cy="13119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2500" kern="1200"/>
            <a:t>Umgang mit Medien</a:t>
          </a:r>
        </a:p>
      </dsp:txBody>
      <dsp:txXfrm>
        <a:off x="373457" y="1345103"/>
        <a:ext cx="2593122" cy="1235133"/>
      </dsp:txXfrm>
    </dsp:sp>
    <dsp:sp modelId="{6728A738-7081-4EEA-A30A-0CEAA606FCBB}">
      <dsp:nvSpPr>
        <dsp:cNvPr id="0" name=""/>
        <dsp:cNvSpPr/>
      </dsp:nvSpPr>
      <dsp:spPr>
        <a:xfrm>
          <a:off x="335030" y="2820508"/>
          <a:ext cx="2669976" cy="13119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2500" kern="1200"/>
            <a:t>Medien nutzen und produzieren</a:t>
          </a:r>
        </a:p>
      </dsp:txBody>
      <dsp:txXfrm>
        <a:off x="373457" y="2858935"/>
        <a:ext cx="2593122" cy="1235133"/>
      </dsp:txXfrm>
    </dsp:sp>
    <dsp:sp modelId="{6E1CA6F4-97B6-4E56-A8CC-7BCCAF9015E8}">
      <dsp:nvSpPr>
        <dsp:cNvPr id="0" name=""/>
        <dsp:cNvSpPr/>
      </dsp:nvSpPr>
      <dsp:spPr>
        <a:xfrm>
          <a:off x="3589064" y="0"/>
          <a:ext cx="3337470" cy="4351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4800" kern="1200"/>
            <a:t>Informatik</a:t>
          </a:r>
        </a:p>
      </dsp:txBody>
      <dsp:txXfrm>
        <a:off x="3589064" y="0"/>
        <a:ext cx="3337470" cy="1305401"/>
      </dsp:txXfrm>
    </dsp:sp>
    <dsp:sp modelId="{CDE01E7F-B089-4325-9261-82828F1D14C3}">
      <dsp:nvSpPr>
        <dsp:cNvPr id="0" name=""/>
        <dsp:cNvSpPr/>
      </dsp:nvSpPr>
      <dsp:spPr>
        <a:xfrm>
          <a:off x="3922811" y="1306676"/>
          <a:ext cx="2669976" cy="13119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2500" kern="1200"/>
            <a:t>Programmieren</a:t>
          </a:r>
        </a:p>
      </dsp:txBody>
      <dsp:txXfrm>
        <a:off x="3961238" y="1345103"/>
        <a:ext cx="2593122" cy="1235133"/>
      </dsp:txXfrm>
    </dsp:sp>
    <dsp:sp modelId="{FB5BC390-5750-4F9B-ABAB-6FF0E4190454}">
      <dsp:nvSpPr>
        <dsp:cNvPr id="0" name=""/>
        <dsp:cNvSpPr/>
      </dsp:nvSpPr>
      <dsp:spPr>
        <a:xfrm>
          <a:off x="3922811" y="2820508"/>
          <a:ext cx="2669976" cy="13119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2500" kern="1200"/>
            <a:t>IT-Systeme kennen lernen und verstehen</a:t>
          </a:r>
        </a:p>
      </dsp:txBody>
      <dsp:txXfrm>
        <a:off x="3961238" y="2858935"/>
        <a:ext cx="2593122" cy="1235133"/>
      </dsp:txXfrm>
    </dsp:sp>
    <dsp:sp modelId="{5A5A750A-515A-4417-B83A-4D1DCE0F1CA6}">
      <dsp:nvSpPr>
        <dsp:cNvPr id="0" name=""/>
        <dsp:cNvSpPr/>
      </dsp:nvSpPr>
      <dsp:spPr>
        <a:xfrm>
          <a:off x="7176845" y="0"/>
          <a:ext cx="3337470" cy="4351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4800" kern="1200"/>
            <a:t>Anwendung</a:t>
          </a:r>
        </a:p>
      </dsp:txBody>
      <dsp:txXfrm>
        <a:off x="7176845" y="0"/>
        <a:ext cx="3337470" cy="1305401"/>
      </dsp:txXfrm>
    </dsp:sp>
    <dsp:sp modelId="{0A282DC5-BC2F-4C70-A2EA-062B8974F05D}">
      <dsp:nvSpPr>
        <dsp:cNvPr id="0" name=""/>
        <dsp:cNvSpPr/>
      </dsp:nvSpPr>
      <dsp:spPr>
        <a:xfrm>
          <a:off x="7510592" y="1306676"/>
          <a:ext cx="2669976" cy="13119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2500" kern="1200"/>
            <a:t>Handhabung der Geräte</a:t>
          </a:r>
        </a:p>
      </dsp:txBody>
      <dsp:txXfrm>
        <a:off x="7549019" y="1345103"/>
        <a:ext cx="2593122" cy="1235133"/>
      </dsp:txXfrm>
    </dsp:sp>
    <dsp:sp modelId="{27372325-AE16-4F9F-89F5-5BCE63049DC9}">
      <dsp:nvSpPr>
        <dsp:cNvPr id="0" name=""/>
        <dsp:cNvSpPr/>
      </dsp:nvSpPr>
      <dsp:spPr>
        <a:xfrm>
          <a:off x="7510592" y="2820508"/>
          <a:ext cx="2669976" cy="13119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2500" kern="1200"/>
            <a:t>Recherche und Lernunterstützung</a:t>
          </a:r>
        </a:p>
      </dsp:txBody>
      <dsp:txXfrm>
        <a:off x="7549019" y="2858935"/>
        <a:ext cx="2593122" cy="12351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8ED7C3-98CA-4E59-82C4-AA6D3A906B0E}">
      <dsp:nvSpPr>
        <dsp:cNvPr id="0" name=""/>
        <dsp:cNvSpPr/>
      </dsp:nvSpPr>
      <dsp:spPr>
        <a:xfrm>
          <a:off x="0" y="0"/>
          <a:ext cx="10515600" cy="183903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F37B3B-290C-4BF1-BA54-A29BA8EB8DC0}">
      <dsp:nvSpPr>
        <dsp:cNvPr id="0" name=""/>
        <dsp:cNvSpPr/>
      </dsp:nvSpPr>
      <dsp:spPr>
        <a:xfrm>
          <a:off x="315468" y="245204"/>
          <a:ext cx="3088957" cy="1348623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68" t="-83433" r="368" b="-46567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3BD1BB-804C-444A-94ED-E77A44ED1017}">
      <dsp:nvSpPr>
        <dsp:cNvPr id="0" name=""/>
        <dsp:cNvSpPr/>
      </dsp:nvSpPr>
      <dsp:spPr>
        <a:xfrm rot="10800000">
          <a:off x="315468" y="1839032"/>
          <a:ext cx="3088957" cy="2247705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2400" kern="1200"/>
            <a:t>Online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2400" kern="1200"/>
            <a:t>oder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2400" kern="1200"/>
            <a:t>Offline zum Installieren</a:t>
          </a:r>
        </a:p>
      </dsp:txBody>
      <dsp:txXfrm rot="10800000">
        <a:off x="384593" y="1839032"/>
        <a:ext cx="2950707" cy="2178580"/>
      </dsp:txXfrm>
    </dsp:sp>
    <dsp:sp modelId="{DA6244AB-D35E-4F42-81B2-7E3B7AD88306}">
      <dsp:nvSpPr>
        <dsp:cNvPr id="0" name=""/>
        <dsp:cNvSpPr/>
      </dsp:nvSpPr>
      <dsp:spPr>
        <a:xfrm>
          <a:off x="3713321" y="245204"/>
          <a:ext cx="3088957" cy="134862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BA2B5F-6523-47E0-B43A-A2346DAFA1B4}">
      <dsp:nvSpPr>
        <dsp:cNvPr id="0" name=""/>
        <dsp:cNvSpPr/>
      </dsp:nvSpPr>
      <dsp:spPr>
        <a:xfrm rot="10800000">
          <a:off x="3713321" y="1839032"/>
          <a:ext cx="3088957" cy="2247705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2400" kern="1200"/>
            <a:t>Klassen-Austausch (Dateien, Notizen, …)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2400" kern="1200"/>
            <a:t>Aufgaben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2400" kern="1200"/>
            <a:t>…</a:t>
          </a:r>
        </a:p>
      </dsp:txBody>
      <dsp:txXfrm rot="10800000">
        <a:off x="3782446" y="1839032"/>
        <a:ext cx="2950707" cy="2178580"/>
      </dsp:txXfrm>
    </dsp:sp>
    <dsp:sp modelId="{5739D3A6-B99D-43AB-A3BB-CBEF02E2C526}">
      <dsp:nvSpPr>
        <dsp:cNvPr id="0" name=""/>
        <dsp:cNvSpPr/>
      </dsp:nvSpPr>
      <dsp:spPr>
        <a:xfrm>
          <a:off x="7111174" y="245204"/>
          <a:ext cx="3088957" cy="1348623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2135" t="-39211" r="9293" b="5637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CDFEC3-5259-45B8-8346-10E626BE79A0}">
      <dsp:nvSpPr>
        <dsp:cNvPr id="0" name=""/>
        <dsp:cNvSpPr/>
      </dsp:nvSpPr>
      <dsp:spPr>
        <a:xfrm rot="10800000">
          <a:off x="7111174" y="1839032"/>
          <a:ext cx="3088957" cy="2247705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2400" kern="1200"/>
            <a:t>Persönliche Dateiablage</a:t>
          </a:r>
        </a:p>
      </dsp:txBody>
      <dsp:txXfrm rot="10800000">
        <a:off x="7180299" y="1839032"/>
        <a:ext cx="2950707" cy="21785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0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15374" y="0"/>
            <a:ext cx="2918830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07CCA9-5F29-4E63-835A-71D719596829}" type="datetimeFigureOut">
              <a:rPr lang="de-CH" smtClean="0"/>
              <a:t>30.11.2022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01A21-430B-4CA4-8907-64F7ECA3424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752007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0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0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8BB0D4-C0FC-492C-A65A-CA3004F79330}" type="datetimeFigureOut">
              <a:rPr lang="de-CH" smtClean="0"/>
              <a:t>30.11.2022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8A1D2D-51BF-4804-844E-91F05256130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83103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Hinweis zur Vorlage (vor Verwendung löschen): Im Oktober 2026 für die Handreichung One-to-One-Computing an das geltende Recht angepasst – «Office 365» durch «Microsoft 365» ersetzt. Grundlage: Bezeichnung der Dienste (Microsoft 365 seit 2020). Vorlage einer Schule, nicht rechtlich geprüft.</a:t>
            </a:r>
          </a:p>
          <a:p/>
          <a:p>
            <a:r>
              <a:t>Begrüssung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8A1D2D-51BF-4804-844E-91F05256130F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99860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8A1D2D-51BF-4804-844E-91F05256130F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52596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7C4DC-8EBC-2A40-A825-E83AA3BBED42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6437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263" y="773113"/>
            <a:ext cx="6675437" cy="37560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D95BE01D-0AD5-4BB7-9748-BE7A9F0AFF30}" type="datetime1">
              <a:rPr lang="de-DE" noProof="0" smtClean="0"/>
              <a:t>30.11.2022</a:t>
            </a:fld>
            <a:endParaRPr lang="de-CH" noProof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B4A3036-DDF1-46DE-8A4A-74790997FAC7}" type="slidenum">
              <a:rPr lang="de-CH" noProof="0" smtClean="0"/>
              <a:pPr>
                <a:defRPr/>
              </a:pPr>
              <a:t>8</a:t>
            </a:fld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3462200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263" y="773113"/>
            <a:ext cx="6675437" cy="37560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9B1A40D-1537-43E6-B96A-E2A0F920267E}" type="datetime1">
              <a:rPr lang="de-DE" noProof="0" smtClean="0"/>
              <a:t>30.11.2022</a:t>
            </a:fld>
            <a:endParaRPr lang="de-CH" noProof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B4A3036-DDF1-46DE-8A4A-74790997FAC7}" type="slidenum">
              <a:rPr lang="de-CH" noProof="0" smtClean="0"/>
              <a:pPr>
                <a:defRPr/>
              </a:pPr>
              <a:t>11</a:t>
            </a:fld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24967327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263" y="773113"/>
            <a:ext cx="6675437" cy="37560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C09749F2-FAB4-440F-8918-F37F1B0D10B7}" type="datetime1">
              <a:rPr lang="de-DE" noProof="0" smtClean="0"/>
              <a:t>30.11.2022</a:t>
            </a:fld>
            <a:endParaRPr lang="de-CH" noProof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B4A3036-DDF1-46DE-8A4A-74790997FAC7}" type="slidenum">
              <a:rPr lang="de-CH" noProof="0" smtClean="0"/>
              <a:pPr>
                <a:defRPr/>
              </a:pPr>
              <a:t>12</a:t>
            </a:fld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29973055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263" y="773113"/>
            <a:ext cx="6675437" cy="37560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C09749F2-FAB4-440F-8918-F37F1B0D10B7}" type="datetime1">
              <a:rPr lang="de-DE" noProof="0" smtClean="0"/>
              <a:t>30.11.2022</a:t>
            </a:fld>
            <a:endParaRPr lang="de-CH" noProof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B4A3036-DDF1-46DE-8A4A-74790997FAC7}" type="slidenum">
              <a:rPr lang="de-CH" noProof="0" smtClean="0"/>
              <a:pPr>
                <a:defRPr/>
              </a:pPr>
              <a:t>13</a:t>
            </a:fld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7778966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263" y="773113"/>
            <a:ext cx="6675437" cy="37560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C09749F2-FAB4-440F-8918-F37F1B0D10B7}" type="datetime1">
              <a:rPr lang="de-DE" noProof="0" smtClean="0"/>
              <a:t>30.11.2022</a:t>
            </a:fld>
            <a:endParaRPr lang="de-CH" noProof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B4A3036-DDF1-46DE-8A4A-74790997FAC7}" type="slidenum">
              <a:rPr lang="de-CH" noProof="0" smtClean="0"/>
              <a:pPr>
                <a:defRPr/>
              </a:pPr>
              <a:t>14</a:t>
            </a:fld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28752034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8A1D2D-51BF-4804-844E-91F05256130F}" type="slidenum">
              <a:rPr lang="de-CH" smtClean="0"/>
              <a:t>16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55337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/>
              <a:t>iPads sind Eigentum der Schule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/>
              <a:t>2 Jahre zum Benutzen -&gt; nachher abgeben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/>
              <a:t>Sorgsamer Umgang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de-CH"/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de-CH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CH"/>
              <a:t>iPads sind verwaltet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/>
              <a:t>iPads werden von der Schule eingerichtet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/>
              <a:t>App-Installation nicht möglich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/>
              <a:t>App-Löschen nicht möglich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/>
              <a:t>Layout ist vorgegeben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/>
              <a:t>WLAN könnte verbunden werden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8A1D2D-51BF-4804-844E-91F05256130F}" type="slidenum">
              <a:rPr lang="de-CH" smtClean="0"/>
              <a:t>17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182867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/>
              <a:t>iPads bleiben in der Schule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/>
              <a:t>Grundsätzlich bleiben die Geräte hier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/>
              <a:t>Für Aufgaben muss zu Hause eine eigenes Gerät genutzt werden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/>
              <a:t>Aufgaben werden so gestellt, dass auch Computer genutzt werden können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/>
              <a:t>In Ausnahmefällen (-&gt; je nach Auftrag) geht das Gerät auch mal nach Hause -&gt; Info Eltern durch LP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de-CH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CH"/>
              <a:t>Microsoft 365 als Verbindung nach Hause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/>
              <a:t>Arbeit mit O365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e-CH"/>
              <a:t>OneDrive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e-CH"/>
              <a:t>Mail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e-CH"/>
              <a:t>Teams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e-CH"/>
              <a:t>-&gt; alles auch von zu Hause zugreifbar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8A1D2D-51BF-4804-844E-91F05256130F}" type="slidenum">
              <a:rPr lang="de-CH" smtClean="0"/>
              <a:t>18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176395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CH" dirty="0"/>
              <a:t>Defekte am Gerät durch z.B. Software usw.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 dirty="0"/>
              <a:t>Schule leistet Support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de-CH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Displaybruch nach Sturz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 dirty="0"/>
              <a:t>Ähnliche Situation, wie wenn andere Dinge der Schule kaputt gehen; z.B. mit Schullaptops die Treppe runter fallen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 dirty="0"/>
              <a:t>Haftpflicht der Eltern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 dirty="0"/>
              <a:t>Bis jetzt hatten wir noch nie einen Fall -&gt; Laptops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de-CH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8A1D2D-51BF-4804-844E-91F05256130F}" type="slidenum">
              <a:rPr lang="de-CH" smtClean="0"/>
              <a:t>23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67095913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990110"/>
            <a:ext cx="9144000" cy="126769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‹Nr.›</a:t>
            </a:fld>
            <a:endParaRPr lang="de-CH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97642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8998805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2998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: diagonal liegende Ecken abgerundet 3"/>
          <p:cNvSpPr/>
          <p:nvPr userDrawn="1"/>
        </p:nvSpPr>
        <p:spPr>
          <a:xfrm>
            <a:off x="0" y="1821269"/>
            <a:ext cx="11353799" cy="4355693"/>
          </a:xfrm>
          <a:prstGeom prst="round2Diag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8998805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42135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: diagonal liegende Ecken abgerundet 3"/>
          <p:cNvSpPr/>
          <p:nvPr userDrawn="1"/>
        </p:nvSpPr>
        <p:spPr>
          <a:xfrm>
            <a:off x="0" y="1821269"/>
            <a:ext cx="11353799" cy="4355693"/>
          </a:xfrm>
          <a:prstGeom prst="round2Diag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8998805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74520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: diagonal liegende Ecken abgerundet 3"/>
          <p:cNvSpPr/>
          <p:nvPr userDrawn="1"/>
        </p:nvSpPr>
        <p:spPr>
          <a:xfrm>
            <a:off x="0" y="1821269"/>
            <a:ext cx="11353799" cy="4355693"/>
          </a:xfrm>
          <a:prstGeom prst="round2Diag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8998805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63412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56720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996265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54101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8957355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10502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977604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70529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81407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7B1CB81-EC15-4C12-8A21-58B31A9A1D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705" y="365125"/>
            <a:ext cx="1791087" cy="741915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BC28BAB9-FDC6-4D54-A52A-9DB9048806E8}"/>
              </a:ext>
            </a:extLst>
          </p:cNvPr>
          <p:cNvSpPr txBox="1"/>
          <p:nvPr userDrawn="1"/>
        </p:nvSpPr>
        <p:spPr>
          <a:xfrm>
            <a:off x="9837004" y="1123018"/>
            <a:ext cx="17639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1400"/>
              <a:t>Schule </a:t>
            </a:r>
          </a:p>
          <a:p>
            <a:pPr algn="ctr"/>
            <a:r>
              <a:rPr lang="de-CH" sz="1400"/>
              <a:t>Diepoldsau-Schmitter</a:t>
            </a:r>
          </a:p>
        </p:txBody>
      </p:sp>
    </p:spTree>
    <p:extLst>
      <p:ext uri="{BB962C8B-B14F-4D97-AF65-F5344CB8AC3E}">
        <p14:creationId xmlns:p14="http://schemas.microsoft.com/office/powerpoint/2010/main" val="1235044693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Relationship Id="rId12" Type="http://schemas.openxmlformats.org/officeDocument/2006/relationships/image" Target="../media/image1.png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899880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48922-E0CD-488B-A388-DBE6E68A3AB6}" type="slidenum">
              <a:rPr lang="de-CH" smtClean="0"/>
              <a:t>‹Nr.›</a:t>
            </a:fld>
            <a:endParaRPr lang="de-CH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705" y="365125"/>
            <a:ext cx="1791087" cy="741915"/>
          </a:xfrm>
          <a:prstGeom prst="rect">
            <a:avLst/>
          </a:prstGeom>
        </p:spPr>
      </p:pic>
      <p:sp>
        <p:nvSpPr>
          <p:cNvPr id="7" name="Textfeld 6"/>
          <p:cNvSpPr txBox="1"/>
          <p:nvPr userDrawn="1"/>
        </p:nvSpPr>
        <p:spPr>
          <a:xfrm>
            <a:off x="9837004" y="1123018"/>
            <a:ext cx="17639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1400"/>
              <a:t>Schule </a:t>
            </a:r>
          </a:p>
          <a:p>
            <a:pPr algn="ctr"/>
            <a:r>
              <a:rPr lang="de-CH" sz="1400"/>
              <a:t>Diepoldsau-Schmitter</a:t>
            </a:r>
          </a:p>
        </p:txBody>
      </p:sp>
    </p:spTree>
    <p:extLst>
      <p:ext uri="{BB962C8B-B14F-4D97-AF65-F5344CB8AC3E}">
        <p14:creationId xmlns:p14="http://schemas.microsoft.com/office/powerpoint/2010/main" val="3363795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7" r:id="rId4"/>
    <p:sldLayoutId id="2147483658" r:id="rId5"/>
    <p:sldLayoutId id="2147483651" r:id="rId6"/>
    <p:sldLayoutId id="2147483652" r:id="rId7"/>
    <p:sldLayoutId id="2147483653" r:id="rId8"/>
    <p:sldLayoutId id="2147483654" r:id="rId9"/>
    <p:sldLayoutId id="2147483655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37260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microsoft.com/office/2007/relationships/media" Target="../media/media1.mp4"/><Relationship Id="rId2" Type="http://schemas.openxmlformats.org/officeDocument/2006/relationships/video" Target="../media/media1.mp4"/><Relationship Id="rId3" Type="http://schemas.openxmlformats.org/officeDocument/2006/relationships/slideLayout" Target="../slideLayouts/slideLayout10.xml"/><Relationship Id="rId4" Type="http://schemas.openxmlformats.org/officeDocument/2006/relationships/notesSlide" Target="../notesSlides/notesSlide4.xml"/><Relationship Id="rId5" Type="http://schemas.openxmlformats.org/officeDocument/2006/relationships/image" Target="../media/image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jpeg"/><Relationship Id="rId6" Type="http://schemas.openxmlformats.org/officeDocument/2006/relationships/image" Target="../media/image14.jpe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12.png"/><Relationship Id="rId5" Type="http://schemas.openxmlformats.org/officeDocument/2006/relationships/image" Target="../media/image13.jpe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Relationship Id="rId4" Type="http://schemas.openxmlformats.org/officeDocument/2006/relationships/image" Target="../media/image12.png"/><Relationship Id="rId5" Type="http://schemas.openxmlformats.org/officeDocument/2006/relationships/image" Target="../media/image13.jpe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Relationship Id="rId4" Type="http://schemas.openxmlformats.org/officeDocument/2006/relationships/image" Target="../media/image12.png"/><Relationship Id="rId5" Type="http://schemas.openxmlformats.org/officeDocument/2006/relationships/image" Target="../media/image13.jpe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jpg"/><Relationship Id="rId4" Type="http://schemas.openxmlformats.org/officeDocument/2006/relationships/hyperlink" Target="https://www.target.com/p/apple-ipad-9-7-wi-fi-only-2018-model-6th-generation/-/A-53536820" TargetMode="External"/><Relationship Id="rId5" Type="http://schemas.openxmlformats.org/officeDocument/2006/relationships/hyperlink" Target="https://www.logitech.com/de-ch/product/grab-a-crayon" TargetMode="External"/><Relationship Id="rId6" Type="http://schemas.openxmlformats.org/officeDocument/2006/relationships/hyperlink" Target="https://www.zagg.com/eu/de_eu/keyboards/apple-ipad-pro-9-7-keyboard/rugged-book-ipad-pro-9-7" TargetMode="External"/><Relationship Id="rId7" Type="http://schemas.openxmlformats.org/officeDocument/2006/relationships/hyperlink" Target="https://www.amazon.de/Hama-Kopfh%C3%B6rer-angenehme-Polsterung-B%C3%BCgel-Kopfh%C3%B6rer-Schwarz-Silber/dp/B005CVRP82" TargetMode="External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hyperlink" Target="https://ebf.de/en/solutions/incapptic-connect/" TargetMode="External"/><Relationship Id="rId6" Type="http://schemas.openxmlformats.org/officeDocument/2006/relationships/hyperlink" Target="https://oberschule-findorff.de/" TargetMode="Externa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hyperlink" Target="https://www.pinterest.ch/browne1309/school-clipart/" TargetMode="External"/><Relationship Id="rId6" Type="http://schemas.openxmlformats.org/officeDocument/2006/relationships/hyperlink" Target="http://www.cadcompany.nl/author/michel-lotze/" TargetMode="Externa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7" Type="http://schemas.openxmlformats.org/officeDocument/2006/relationships/hyperlink" Target="https://www.hs-kl.de/hochschule/servicestellen/rechenzentrum/anleitungen/anleitung-office-365/" TargetMode="External"/><Relationship Id="rId8" Type="http://schemas.openxmlformats.org/officeDocument/2006/relationships/hyperlink" Target="https://www.drwindows.de/news/microsoft-teams-kostenlose-version-ab-sofort-verfuegbar" TargetMode="External"/><Relationship Id="rId9" Type="http://schemas.openxmlformats.org/officeDocument/2006/relationships/hyperlink" Target="http://pluspng.com/onedrive-logo-vector-png-1492.html" TargetMode="Externa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s://de.clipart.me/free-vector/sticker" TargetMode="External"/><Relationship Id="rId3" Type="http://schemas.openxmlformats.org/officeDocument/2006/relationships/hyperlink" Target="https://visualpharm.com/free-icons/pin%20code-595b40b65ba036ed117d3d33" TargetMode="External"/><Relationship Id="rId4" Type="http://schemas.openxmlformats.org/officeDocument/2006/relationships/image" Target="../media/image27.png"/><Relationship Id="rId5" Type="http://schemas.openxmlformats.org/officeDocument/2006/relationships/image" Target="../media/image28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hyperlink" Target="https://de.pngtree.com/freepng/charging-sign_3253775.html" TargetMode="Externa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2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hyperlink" Target="http://clipart-library.com/audio-recording-cliparts.html" TargetMode="Externa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openclipart.org/tags/Speaker%20audio" TargetMode="External"/><Relationship Id="rId3" Type="http://schemas.openxmlformats.org/officeDocument/2006/relationships/image" Target="../media/image37.png"/><Relationship Id="rId4" Type="http://schemas.openxmlformats.org/officeDocument/2006/relationships/image" Target="../media/image38.sv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864642"/>
            <a:ext cx="9144000" cy="2387600"/>
          </a:xfrm>
        </p:spPr>
        <p:txBody>
          <a:bodyPr/>
          <a:lstStyle/>
          <a:p>
            <a:r>
              <a:rPr lang="de-CH"/>
              <a:t>1:1-Ausrüstung für Lernende ab der 5. Klasse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4344317"/>
            <a:ext cx="9144000" cy="1655762"/>
          </a:xfrm>
        </p:spPr>
        <p:txBody>
          <a:bodyPr/>
          <a:lstStyle/>
          <a:p>
            <a:r>
              <a:rPr lang="de-CH"/>
              <a:t>Informationsabend für Eltern</a:t>
            </a:r>
          </a:p>
          <a:p>
            <a:r>
              <a:rPr lang="de-CH"/>
              <a:t>Montag, 03.12.18</a:t>
            </a:r>
          </a:p>
        </p:txBody>
      </p:sp>
    </p:spTree>
    <p:extLst>
      <p:ext uri="{BB962C8B-B14F-4D97-AF65-F5344CB8AC3E}">
        <p14:creationId xmlns:p14="http://schemas.microsoft.com/office/powerpoint/2010/main" val="3960815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Programm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e-CH"/>
              <a:t>Die Gründe für die 1:1-Ausrüstung</a:t>
            </a:r>
          </a:p>
          <a:p>
            <a:pPr lvl="1"/>
            <a:r>
              <a:rPr lang="de-CH"/>
              <a:t>Die digitale Veränderung (Transformation) in der Gesellschaft</a:t>
            </a:r>
            <a:endParaRPr lang="de-CH">
              <a:cs typeface="Calibri"/>
            </a:endParaRPr>
          </a:p>
          <a:p>
            <a:pPr lvl="1"/>
            <a:r>
              <a:rPr lang="de-CH"/>
              <a:t>Die digitale Veränderung (Transformation) in der Schule</a:t>
            </a:r>
            <a:endParaRPr lang="de-CH">
              <a:cs typeface="Calibri"/>
            </a:endParaRPr>
          </a:p>
          <a:p>
            <a:r>
              <a:rPr lang="de-CH"/>
              <a:t>Die Ausrüstung der Schülerinnen und Schüler</a:t>
            </a:r>
            <a:endParaRPr lang="de-CH">
              <a:cs typeface="Calibri"/>
            </a:endParaRPr>
          </a:p>
          <a:p>
            <a:r>
              <a:rPr lang="de-CH"/>
              <a:t>Die Regeln für die Nutzung der iPads </a:t>
            </a:r>
            <a:endParaRPr lang="de-CH">
              <a:cs typeface="Calibri"/>
            </a:endParaRPr>
          </a:p>
          <a:p>
            <a:r>
              <a:rPr lang="de-CH"/>
              <a:t>Der Einsatz im Unterricht</a:t>
            </a:r>
            <a:endParaRPr lang="de-CH">
              <a:cs typeface="Calibri"/>
            </a:endParaRPr>
          </a:p>
          <a:p>
            <a:r>
              <a:rPr lang="de-CH"/>
              <a:t>Fragen</a:t>
            </a:r>
            <a:endParaRPr lang="de-CH">
              <a:cs typeface="Calibri"/>
            </a:endParaRPr>
          </a:p>
          <a:p>
            <a:pPr lvl="1"/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pPr/>
              <a:t>2</a:t>
            </a:fld>
            <a:endParaRPr lang="de-CH"/>
          </a:p>
        </p:txBody>
      </p:sp>
      <p:pic>
        <p:nvPicPr>
          <p:cNvPr id="6" name="Grafik 6" descr="Ein Bild, das Person, Laptop, Kind, drinnen enthält.&#10;&#10;Mit sehr hoher Zuverlässigkeit generierte Beschreibung">
            <a:extLst>
              <a:ext uri="{FF2B5EF4-FFF2-40B4-BE49-F238E27FC236}">
                <a16:creationId xmlns:a16="http://schemas.microsoft.com/office/drawing/2014/main" id="{A939E4CD-6C56-4101-A99E-B45A00C142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9565" y="3733514"/>
            <a:ext cx="3186896" cy="212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787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7F054F-61B4-4F87-9B87-CC14467DE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Die digitale Transformation …</a:t>
            </a:r>
            <a:br>
              <a:rPr lang="de-CH"/>
            </a:br>
            <a:br>
              <a:rPr lang="de-CH"/>
            </a:br>
            <a:r>
              <a:rPr lang="de-CH"/>
              <a:t>… in der Gesellschaft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D599F32-A276-4F56-A7DE-B9687576B6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C9CFFBB-F135-4BF1-BE15-15CA93880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2981746-8E3D-42E0-8450-79E573468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00760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4CDC70-F40A-4968-BC17-E5947B00A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Leitmedienwechsel</a:t>
            </a:r>
          </a:p>
        </p:txBody>
      </p:sp>
      <p:pic>
        <p:nvPicPr>
          <p:cNvPr id="4" name="Bild 4">
            <a:extLst>
              <a:ext uri="{FF2B5EF4-FFF2-40B4-BE49-F238E27FC236}">
                <a16:creationId xmlns:a16="http://schemas.microsoft.com/office/drawing/2014/main" id="{EB5023D8-6809-4BAA-9BFA-A4A65331B4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" b="50660"/>
          <a:stretch/>
        </p:blipFill>
        <p:spPr>
          <a:xfrm>
            <a:off x="1598114" y="1690689"/>
            <a:ext cx="8995773" cy="4403431"/>
          </a:xfrm>
          <a:prstGeom prst="rect">
            <a:avLst/>
          </a:prstGeom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476EFB9-95EE-4159-BF0D-F06EF978C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8A99F08-DDEE-4DEB-90B8-FD0AEC865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696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4CDC70-F40A-4968-BC17-E5947B00A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Leitmedienwechsel</a:t>
            </a:r>
          </a:p>
        </p:txBody>
      </p:sp>
      <p:pic>
        <p:nvPicPr>
          <p:cNvPr id="6" name="Bild 2">
            <a:extLst>
              <a:ext uri="{FF2B5EF4-FFF2-40B4-BE49-F238E27FC236}">
                <a16:creationId xmlns:a16="http://schemas.microsoft.com/office/drawing/2014/main" id="{2130F97E-20C2-47CF-93CA-0704787905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26" b="129"/>
          <a:stretch/>
        </p:blipFill>
        <p:spPr>
          <a:xfrm>
            <a:off x="1630017" y="1768280"/>
            <a:ext cx="9082568" cy="4481686"/>
          </a:xfrm>
          <a:prstGeom prst="rect">
            <a:avLst/>
          </a:prstGeom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6DC7748-AECA-4C98-B1CE-48822E1DF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A428CA8-18ED-4B1A-95AE-474B29727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18069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>
            <a:off x="962156" y="3915943"/>
            <a:ext cx="6209873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5"/>
          <p:cNvCxnSpPr/>
          <p:nvPr/>
        </p:nvCxnSpPr>
        <p:spPr>
          <a:xfrm>
            <a:off x="952069" y="2645224"/>
            <a:ext cx="6209873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6"/>
          <p:cNvCxnSpPr/>
          <p:nvPr/>
        </p:nvCxnSpPr>
        <p:spPr>
          <a:xfrm>
            <a:off x="962156" y="5116069"/>
            <a:ext cx="6209873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17"/>
          <p:cNvSpPr txBox="1"/>
          <p:nvPr/>
        </p:nvSpPr>
        <p:spPr>
          <a:xfrm>
            <a:off x="952069" y="1872334"/>
            <a:ext cx="51439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b="1" dirty="0">
                <a:solidFill>
                  <a:srgbClr val="5CAE02"/>
                </a:solidFill>
                <a:latin typeface="Myriad Pro" charset="0"/>
                <a:ea typeface="Myriad Pro" charset="0"/>
                <a:cs typeface="Myriad Pro" charset="0"/>
              </a:rPr>
              <a:t>SPRACHE</a:t>
            </a:r>
            <a:endParaRPr lang="de-DE" sz="2400" b="1" dirty="0">
              <a:solidFill>
                <a:srgbClr val="5CAE02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950837" y="2924725"/>
            <a:ext cx="54191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b="1" dirty="0">
                <a:solidFill>
                  <a:srgbClr val="5CAE02"/>
                </a:solidFill>
                <a:latin typeface="Myriad Pro" charset="0"/>
                <a:ea typeface="Myriad Pro" charset="0"/>
                <a:cs typeface="Myriad Pro" charset="0"/>
              </a:rPr>
              <a:t>HANDSCHRIFT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950837" y="4204179"/>
            <a:ext cx="5143930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b="1" dirty="0">
                <a:solidFill>
                  <a:srgbClr val="5CAE02"/>
                </a:solidFill>
                <a:latin typeface="Myriad Pro" charset="0"/>
                <a:ea typeface="Myriad Pro" charset="0"/>
                <a:cs typeface="Myriad Pro" charset="0"/>
              </a:rPr>
              <a:t>BUCHDRUCK</a:t>
            </a:r>
          </a:p>
          <a:p>
            <a:endParaRPr lang="de-DE" sz="1350" dirty="0">
              <a:solidFill>
                <a:schemeClr val="tx1">
                  <a:lumMod val="65000"/>
                  <a:lumOff val="35000"/>
                </a:schemeClr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962156" y="5342964"/>
            <a:ext cx="51439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b="1" dirty="0">
                <a:solidFill>
                  <a:srgbClr val="5CAE02"/>
                </a:solidFill>
                <a:latin typeface="Myriad Pro" charset="0"/>
                <a:ea typeface="Myriad Pro" charset="0"/>
                <a:cs typeface="Myriad Pro" charset="0"/>
              </a:rPr>
              <a:t>WISSENS</a:t>
            </a:r>
          </a:p>
        </p:txBody>
      </p:sp>
      <p:pic>
        <p:nvPicPr>
          <p:cNvPr id="23" name="Bild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216" y="1723679"/>
            <a:ext cx="612159" cy="674986"/>
          </a:xfrm>
          <a:prstGeom prst="rect">
            <a:avLst/>
          </a:prstGeom>
        </p:spPr>
      </p:pic>
      <p:pic>
        <p:nvPicPr>
          <p:cNvPr id="24" name="Bild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215" y="4278740"/>
            <a:ext cx="695928" cy="674986"/>
          </a:xfrm>
          <a:prstGeom prst="rect">
            <a:avLst/>
          </a:prstGeom>
        </p:spPr>
      </p:pic>
      <p:pic>
        <p:nvPicPr>
          <p:cNvPr id="25" name="Bild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215" y="3019180"/>
            <a:ext cx="612159" cy="674986"/>
          </a:xfrm>
          <a:prstGeom prst="rect">
            <a:avLst/>
          </a:prstGeom>
        </p:spPr>
      </p:pic>
      <p:pic>
        <p:nvPicPr>
          <p:cNvPr id="26" name="Bild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0693" y="5487178"/>
            <a:ext cx="796972" cy="674986"/>
          </a:xfrm>
          <a:prstGeom prst="rect">
            <a:avLst/>
          </a:prstGeom>
        </p:spPr>
      </p:pic>
      <p:sp>
        <p:nvSpPr>
          <p:cNvPr id="34" name="Textfeld 33"/>
          <p:cNvSpPr txBox="1"/>
          <p:nvPr/>
        </p:nvSpPr>
        <p:spPr>
          <a:xfrm>
            <a:off x="8391723" y="2504209"/>
            <a:ext cx="2510645" cy="461665"/>
          </a:xfrm>
          <a:prstGeom prst="rect">
            <a:avLst/>
          </a:prstGeom>
          <a:solidFill>
            <a:srgbClr val="5CAE02"/>
          </a:solidFill>
        </p:spPr>
        <p:txBody>
          <a:bodyPr wrap="square" rtlCol="0" anchor="t">
            <a:spAutoFit/>
          </a:bodyPr>
          <a:lstStyle/>
          <a:p>
            <a:r>
              <a:rPr lang="de-DE" sz="2400" b="1">
                <a:solidFill>
                  <a:schemeClr val="bg1"/>
                </a:solidFill>
                <a:latin typeface="Myriad Pro" charset="0"/>
                <a:ea typeface="Myriad Pro" charset="0"/>
                <a:cs typeface="Myriad Pro" charset="0"/>
              </a:rPr>
              <a:t> </a:t>
            </a:r>
            <a:r>
              <a:rPr lang="de-DE" sz="2400">
                <a:solidFill>
                  <a:schemeClr val="bg1"/>
                </a:solidFill>
                <a:latin typeface="Myriad Pro" charset="0"/>
                <a:ea typeface="Myriad Pro" charset="0"/>
                <a:cs typeface="Myriad Pro" charset="0"/>
              </a:rPr>
              <a:t>HANDSCHRIFT</a:t>
            </a:r>
          </a:p>
        </p:txBody>
      </p:sp>
      <p:sp>
        <p:nvSpPr>
          <p:cNvPr id="35" name="Textfeld 34"/>
          <p:cNvSpPr txBox="1"/>
          <p:nvPr/>
        </p:nvSpPr>
        <p:spPr>
          <a:xfrm>
            <a:off x="8381954" y="3784940"/>
            <a:ext cx="2285953" cy="461665"/>
          </a:xfrm>
          <a:prstGeom prst="rect">
            <a:avLst/>
          </a:prstGeom>
          <a:solidFill>
            <a:srgbClr val="5CAE02"/>
          </a:solidFill>
        </p:spPr>
        <p:txBody>
          <a:bodyPr wrap="square" rtlCol="0">
            <a:spAutoFit/>
          </a:bodyPr>
          <a:lstStyle/>
          <a:p>
            <a:r>
              <a:rPr lang="de-DE" sz="2400">
                <a:solidFill>
                  <a:schemeClr val="bg1"/>
                </a:solidFill>
                <a:latin typeface="Myriad Pro" charset="0"/>
                <a:ea typeface="Myriad Pro" charset="0"/>
                <a:cs typeface="Myriad Pro" charset="0"/>
              </a:rPr>
              <a:t> BUCHDRUCK</a:t>
            </a:r>
          </a:p>
        </p:txBody>
      </p:sp>
      <p:sp>
        <p:nvSpPr>
          <p:cNvPr id="36" name="Textfeld 35"/>
          <p:cNvSpPr txBox="1"/>
          <p:nvPr/>
        </p:nvSpPr>
        <p:spPr>
          <a:xfrm>
            <a:off x="8381954" y="4963261"/>
            <a:ext cx="2285953" cy="461665"/>
          </a:xfrm>
          <a:prstGeom prst="rect">
            <a:avLst/>
          </a:prstGeom>
          <a:solidFill>
            <a:srgbClr val="5CAE02"/>
          </a:solidFill>
        </p:spPr>
        <p:txBody>
          <a:bodyPr wrap="square" rtlCol="0">
            <a:spAutoFit/>
          </a:bodyPr>
          <a:lstStyle/>
          <a:p>
            <a:r>
              <a:rPr lang="de-DE" sz="2400">
                <a:solidFill>
                  <a:schemeClr val="bg1"/>
                </a:solidFill>
                <a:latin typeface="Myriad Pro" charset="0"/>
                <a:ea typeface="Myriad Pro" charset="0"/>
                <a:cs typeface="Myriad Pro" charset="0"/>
              </a:rPr>
              <a:t> INTERNET</a:t>
            </a:r>
          </a:p>
        </p:txBody>
      </p:sp>
      <p:sp>
        <p:nvSpPr>
          <p:cNvPr id="39" name="Bogen 38"/>
          <p:cNvSpPr/>
          <p:nvPr/>
        </p:nvSpPr>
        <p:spPr>
          <a:xfrm>
            <a:off x="7464214" y="2115409"/>
            <a:ext cx="927826" cy="991968"/>
          </a:xfrm>
          <a:prstGeom prst="arc">
            <a:avLst>
              <a:gd name="adj1" fmla="val 16200000"/>
              <a:gd name="adj2" fmla="val 5309708"/>
            </a:avLst>
          </a:prstGeom>
          <a:ln w="127000" cap="flat">
            <a:solidFill>
              <a:srgbClr val="5CAE02"/>
            </a:solidFill>
            <a:round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1" name="Dreieck 40"/>
          <p:cNvSpPr/>
          <p:nvPr/>
        </p:nvSpPr>
        <p:spPr>
          <a:xfrm rot="16200000">
            <a:off x="7801212" y="3020830"/>
            <a:ext cx="271877" cy="156178"/>
          </a:xfrm>
          <a:prstGeom prst="triangle">
            <a:avLst/>
          </a:prstGeom>
          <a:solidFill>
            <a:srgbClr val="5CAE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4" name="Bogen 43"/>
          <p:cNvSpPr/>
          <p:nvPr/>
        </p:nvSpPr>
        <p:spPr>
          <a:xfrm>
            <a:off x="7454131" y="3385352"/>
            <a:ext cx="927826" cy="991968"/>
          </a:xfrm>
          <a:prstGeom prst="arc">
            <a:avLst>
              <a:gd name="adj1" fmla="val 16200000"/>
              <a:gd name="adj2" fmla="val 5309708"/>
            </a:avLst>
          </a:prstGeom>
          <a:ln w="127000" cap="flat">
            <a:solidFill>
              <a:srgbClr val="5CAE02"/>
            </a:solidFill>
            <a:round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5" name="Dreieck 44"/>
          <p:cNvSpPr/>
          <p:nvPr/>
        </p:nvSpPr>
        <p:spPr>
          <a:xfrm rot="16200000">
            <a:off x="7791129" y="4290773"/>
            <a:ext cx="271877" cy="156178"/>
          </a:xfrm>
          <a:prstGeom prst="triangle">
            <a:avLst/>
          </a:prstGeom>
          <a:solidFill>
            <a:srgbClr val="5CAE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7" name="Bogen 46"/>
          <p:cNvSpPr/>
          <p:nvPr/>
        </p:nvSpPr>
        <p:spPr>
          <a:xfrm>
            <a:off x="7454131" y="4625286"/>
            <a:ext cx="927826" cy="991968"/>
          </a:xfrm>
          <a:prstGeom prst="arc">
            <a:avLst>
              <a:gd name="adj1" fmla="val 16200000"/>
              <a:gd name="adj2" fmla="val 5309708"/>
            </a:avLst>
          </a:prstGeom>
          <a:ln w="127000" cap="flat">
            <a:solidFill>
              <a:srgbClr val="5CAE02"/>
            </a:solidFill>
            <a:round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8" name="Dreieck 47"/>
          <p:cNvSpPr/>
          <p:nvPr/>
        </p:nvSpPr>
        <p:spPr>
          <a:xfrm rot="16200000">
            <a:off x="7791129" y="5530707"/>
            <a:ext cx="271877" cy="156178"/>
          </a:xfrm>
          <a:prstGeom prst="triangle">
            <a:avLst/>
          </a:prstGeom>
          <a:solidFill>
            <a:srgbClr val="5CAE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2ECA666-78F0-4CFF-810E-57CB26584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Leitmedienwechsel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881CD43-4EC4-4761-93F7-D3084A84C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 dirty="0"/>
              <a:t>03.12.18 | Einführung 1:1-Ausrüstung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DBDA36E-AF78-4B0F-AE88-C214BC0FE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65069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CC44A0-A45A-452B-8B8A-3A2855E44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Die digitale Transformation …</a:t>
            </a:r>
            <a:br>
              <a:rPr lang="de-CH"/>
            </a:br>
            <a:br>
              <a:rPr lang="de-CH"/>
            </a:br>
            <a:r>
              <a:rPr lang="de-CH"/>
              <a:t>… in der Schule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2C7DD93-672A-4259-B928-F822FF8ED3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C25D516-F24F-4472-97EA-9FF41C9B6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EAF0EBB-9DA3-4D1E-9D58-C3361BBD9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10472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inderstimme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7216" y="190712"/>
            <a:ext cx="11337569" cy="6360808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427215" y="6575347"/>
            <a:ext cx="3796061" cy="211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773"/>
              <a:t>Quelle: SRF </a:t>
            </a:r>
            <a:r>
              <a:rPr lang="de-CH" sz="773" err="1"/>
              <a:t>mySchool</a:t>
            </a:r>
            <a:endParaRPr lang="de-CH" sz="773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6811548-403C-453D-AB7D-0FDFACC7B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11412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E15B9B-4D74-4DC3-82BC-48351D618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Lehrmittel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42DAB7AC-25A6-4C5E-B9EA-69F1E14107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208" y="1984215"/>
            <a:ext cx="2686050" cy="2638425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70CA505-06E9-4AD4-9CE2-A91298011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B6431B9-ECEA-4D77-9C76-1E03A1D6E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9</a:t>
            </a:fld>
            <a:endParaRPr lang="de-CH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FB2DE92B-0C7E-4EF7-AE15-5BF7AB55A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13768"/>
            <a:ext cx="2301603" cy="1726202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CAC6D1B5-6350-48A1-A30A-4296E9E2E4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015" y="4644232"/>
            <a:ext cx="5791200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114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9D1F4D-A98B-488F-9C14-A2CA400C3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Lehrplan Volksschule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BE12143-89A5-4157-83DA-553B93511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1A17B92-5590-4B59-84AC-F0351AC3B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10</a:t>
            </a:fld>
            <a:endParaRPr lang="de-CH"/>
          </a:p>
        </p:txBody>
      </p:sp>
      <p:graphicFrame>
        <p:nvGraphicFramePr>
          <p:cNvPr id="10" name="Inhaltsplatzhalter 9">
            <a:extLst>
              <a:ext uri="{FF2B5EF4-FFF2-40B4-BE49-F238E27FC236}">
                <a16:creationId xmlns:a16="http://schemas.microsoft.com/office/drawing/2014/main" id="{C64FFBDB-E3AD-4E1C-AF82-21D86FED31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484066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19130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Digitalisierung in der Schule</a:t>
            </a:r>
          </a:p>
        </p:txBody>
      </p:sp>
      <p:pic>
        <p:nvPicPr>
          <p:cNvPr id="6" name="Picture 2" descr="C:\Users\user\Documents\_publikationen\2014-buch\epub\OEBPS\Images\img_0300000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341" y="1404435"/>
            <a:ext cx="5888565" cy="4980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C52C6213-B48D-47DE-9143-D48B81C59F78}"/>
              </a:ext>
            </a:extLst>
          </p:cNvPr>
          <p:cNvSpPr/>
          <p:nvPr/>
        </p:nvSpPr>
        <p:spPr>
          <a:xfrm>
            <a:off x="7603539" y="6016932"/>
            <a:ext cx="3435620" cy="35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843"/>
              <a:t>Quelle: Beat Döbeli Honegger (2016): Mehr als 0 und 1 – Schule in einer digitalisierten Welt. hep verlag, www.mehrals0und1.ch  </a:t>
            </a:r>
          </a:p>
        </p:txBody>
      </p:sp>
      <p:pic>
        <p:nvPicPr>
          <p:cNvPr id="10" name="Picture 4" descr="https://www.econstor.eu/dspace/image/ccLicense/big/by-sa.png">
            <a:extLst>
              <a:ext uri="{FF2B5EF4-FFF2-40B4-BE49-F238E27FC236}">
                <a16:creationId xmlns:a16="http://schemas.microsoft.com/office/drawing/2014/main" id="{A00DF24C-B224-406A-BAE7-5373089E1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4344" y="6038114"/>
            <a:ext cx="836036" cy="292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user\Documents\_publikationen\2014-buch\epub\OEBPS\Images\cover.jpg">
            <a:extLst>
              <a:ext uri="{FF2B5EF4-FFF2-40B4-BE49-F238E27FC236}">
                <a16:creationId xmlns:a16="http://schemas.microsoft.com/office/drawing/2014/main" id="{3DF6E214-A3D1-4BFA-8DBD-3C202D7C1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0744" y="4797060"/>
            <a:ext cx="763236" cy="113054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5A61FF1-2BB8-48C6-84B7-C26EC34F3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261E559-DED8-412A-A063-187C72E0D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1948922-E0CD-488B-A388-DBE6E68A3AB6}" type="slidenum">
              <a:rPr lang="de-CH" smtClean="0"/>
              <a:t>11</a:t>
            </a:fld>
            <a:endParaRPr lang="de-CH"/>
          </a:p>
        </p:txBody>
      </p:sp>
      <p:pic>
        <p:nvPicPr>
          <p:cNvPr id="7" name="Grafik 7" descr="Ein Bild, das drinnen, Boden, Tisch, Arbeitstisch enthält.&#10;&#10;Mit hoher Zuverlässigkeit generierte Beschreibung">
            <a:extLst>
              <a:ext uri="{FF2B5EF4-FFF2-40B4-BE49-F238E27FC236}">
                <a16:creationId xmlns:a16="http://schemas.microsoft.com/office/drawing/2014/main" id="{64085F3F-CBAD-4425-8E62-7F040B3771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4938" y="1794314"/>
            <a:ext cx="4278572" cy="284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950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Kompetenzen</a:t>
            </a:r>
          </a:p>
        </p:txBody>
      </p:sp>
      <p:pic>
        <p:nvPicPr>
          <p:cNvPr id="11" name="Picture 2" descr="C:\Users\user\Documents\_publikationen\2014-buch\epub - Kopie\OEBPS\Images\img_0300001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96"/>
          <a:stretch/>
        </p:blipFill>
        <p:spPr bwMode="auto">
          <a:xfrm>
            <a:off x="878236" y="1643263"/>
            <a:ext cx="6218322" cy="4955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0274C191-2325-45D9-AA22-AAA006DD85F0}"/>
              </a:ext>
            </a:extLst>
          </p:cNvPr>
          <p:cNvSpPr/>
          <p:nvPr/>
        </p:nvSpPr>
        <p:spPr>
          <a:xfrm>
            <a:off x="7344514" y="5978860"/>
            <a:ext cx="3481056" cy="35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843"/>
              <a:t>Quelle: Beat Döbeli Honegger (2016): Mehr als 0 und 1 – Schule in einer digitalisierten Welt. hep verlag, www.mehrals0und1.ch  </a:t>
            </a:r>
          </a:p>
        </p:txBody>
      </p:sp>
      <p:pic>
        <p:nvPicPr>
          <p:cNvPr id="10" name="Picture 4" descr="https://www.econstor.eu/dspace/image/ccLicense/big/by-sa.png">
            <a:extLst>
              <a:ext uri="{FF2B5EF4-FFF2-40B4-BE49-F238E27FC236}">
                <a16:creationId xmlns:a16="http://schemas.microsoft.com/office/drawing/2014/main" id="{A4D3BF3F-8946-4565-BFD1-46964AC5DF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4344" y="6038114"/>
            <a:ext cx="836036" cy="292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user\Documents\_publikationen\2014-buch\epub\OEBPS\Images\cover.jpg">
            <a:extLst>
              <a:ext uri="{FF2B5EF4-FFF2-40B4-BE49-F238E27FC236}">
                <a16:creationId xmlns:a16="http://schemas.microsoft.com/office/drawing/2014/main" id="{9AF735DE-59D3-4B54-9209-BFDB156AC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0744" y="4797060"/>
            <a:ext cx="763236" cy="113054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53208835-7F15-4D6E-ACB6-28F37FA9E6EF}"/>
              </a:ext>
            </a:extLst>
          </p:cNvPr>
          <p:cNvSpPr/>
          <p:nvPr/>
        </p:nvSpPr>
        <p:spPr>
          <a:xfrm>
            <a:off x="755561" y="3721994"/>
            <a:ext cx="6473780" cy="2919212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87ED8928-ADA2-444D-85D1-5E5742B4EE44}"/>
              </a:ext>
            </a:extLst>
          </p:cNvPr>
          <p:cNvSpPr/>
          <p:nvPr/>
        </p:nvSpPr>
        <p:spPr>
          <a:xfrm>
            <a:off x="755559" y="1643263"/>
            <a:ext cx="6473781" cy="2078731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898DEB9-F5F7-4039-A559-34954C84C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12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20769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Kompetenzen</a:t>
            </a:r>
          </a:p>
        </p:txBody>
      </p:sp>
      <p:pic>
        <p:nvPicPr>
          <p:cNvPr id="11" name="Picture 2" descr="C:\Users\user\Documents\_publikationen\2014-buch\epub - Kopie\OEBPS\Images\img_0300001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96"/>
          <a:stretch/>
        </p:blipFill>
        <p:spPr bwMode="auto">
          <a:xfrm>
            <a:off x="878236" y="1643263"/>
            <a:ext cx="6218322" cy="4955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0274C191-2325-45D9-AA22-AAA006DD85F0}"/>
              </a:ext>
            </a:extLst>
          </p:cNvPr>
          <p:cNvSpPr/>
          <p:nvPr/>
        </p:nvSpPr>
        <p:spPr>
          <a:xfrm>
            <a:off x="7361115" y="6038114"/>
            <a:ext cx="3410446" cy="35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843"/>
              <a:t>Quelle: Beat Döbeli Honegger (2016): Mehr als 0 und 1 – Schule in einer digitalisierten Welt. hep verlag, www.mehrals0und1.ch  </a:t>
            </a:r>
          </a:p>
        </p:txBody>
      </p:sp>
      <p:pic>
        <p:nvPicPr>
          <p:cNvPr id="10" name="Picture 4" descr="https://www.econstor.eu/dspace/image/ccLicense/big/by-sa.png">
            <a:extLst>
              <a:ext uri="{FF2B5EF4-FFF2-40B4-BE49-F238E27FC236}">
                <a16:creationId xmlns:a16="http://schemas.microsoft.com/office/drawing/2014/main" id="{A4D3BF3F-8946-4565-BFD1-46964AC5DF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4344" y="6038114"/>
            <a:ext cx="836036" cy="292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user\Documents\_publikationen\2014-buch\epub\OEBPS\Images\cover.jpg">
            <a:extLst>
              <a:ext uri="{FF2B5EF4-FFF2-40B4-BE49-F238E27FC236}">
                <a16:creationId xmlns:a16="http://schemas.microsoft.com/office/drawing/2014/main" id="{9AF735DE-59D3-4B54-9209-BFDB156AC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0744" y="4797060"/>
            <a:ext cx="763236" cy="113054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53208835-7F15-4D6E-ACB6-28F37FA9E6EF}"/>
              </a:ext>
            </a:extLst>
          </p:cNvPr>
          <p:cNvSpPr/>
          <p:nvPr/>
        </p:nvSpPr>
        <p:spPr>
          <a:xfrm>
            <a:off x="755561" y="5045446"/>
            <a:ext cx="6473780" cy="1595760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CAD5D521-4E71-4251-8780-72963B501084}"/>
              </a:ext>
            </a:extLst>
          </p:cNvPr>
          <p:cNvSpPr/>
          <p:nvPr/>
        </p:nvSpPr>
        <p:spPr>
          <a:xfrm>
            <a:off x="750507" y="1733616"/>
            <a:ext cx="6473780" cy="1916562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87ED8928-ADA2-444D-85D1-5E5742B4EE44}"/>
              </a:ext>
            </a:extLst>
          </p:cNvPr>
          <p:cNvSpPr/>
          <p:nvPr/>
        </p:nvSpPr>
        <p:spPr>
          <a:xfrm>
            <a:off x="750506" y="3650178"/>
            <a:ext cx="6473781" cy="135234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556B395-1C55-471C-BE3B-343533D38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13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93633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Kompetenzen</a:t>
            </a:r>
          </a:p>
        </p:txBody>
      </p:sp>
      <p:pic>
        <p:nvPicPr>
          <p:cNvPr id="11" name="Picture 2" descr="C:\Users\user\Documents\_publikationen\2014-buch\epub - Kopie\OEBPS\Images\img_0300001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96"/>
          <a:stretch/>
        </p:blipFill>
        <p:spPr bwMode="auto">
          <a:xfrm>
            <a:off x="878236" y="1643263"/>
            <a:ext cx="6218322" cy="4955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0274C191-2325-45D9-AA22-AAA006DD85F0}"/>
              </a:ext>
            </a:extLst>
          </p:cNvPr>
          <p:cNvSpPr/>
          <p:nvPr/>
        </p:nvSpPr>
        <p:spPr>
          <a:xfrm>
            <a:off x="7347667" y="5927603"/>
            <a:ext cx="3469697" cy="35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843"/>
              <a:t>Quelle: Beat Döbeli Honegger (2016): Mehr als 0 und 1 – Schule in einer digitalisierten Welt. hep verlag, www.mehrals0und1.ch  </a:t>
            </a:r>
          </a:p>
        </p:txBody>
      </p:sp>
      <p:pic>
        <p:nvPicPr>
          <p:cNvPr id="10" name="Picture 4" descr="https://www.econstor.eu/dspace/image/ccLicense/big/by-sa.png">
            <a:extLst>
              <a:ext uri="{FF2B5EF4-FFF2-40B4-BE49-F238E27FC236}">
                <a16:creationId xmlns:a16="http://schemas.microsoft.com/office/drawing/2014/main" id="{A4D3BF3F-8946-4565-BFD1-46964AC5DF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4344" y="6038114"/>
            <a:ext cx="836036" cy="292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user\Documents\_publikationen\2014-buch\epub\OEBPS\Images\cover.jpg">
            <a:extLst>
              <a:ext uri="{FF2B5EF4-FFF2-40B4-BE49-F238E27FC236}">
                <a16:creationId xmlns:a16="http://schemas.microsoft.com/office/drawing/2014/main" id="{9AF735DE-59D3-4B54-9209-BFDB156AC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0744" y="4797060"/>
            <a:ext cx="763236" cy="113054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53208835-7F15-4D6E-ACB6-28F37FA9E6EF}"/>
              </a:ext>
            </a:extLst>
          </p:cNvPr>
          <p:cNvSpPr/>
          <p:nvPr/>
        </p:nvSpPr>
        <p:spPr>
          <a:xfrm>
            <a:off x="750507" y="1690688"/>
            <a:ext cx="6473780" cy="3373324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87ED8928-ADA2-444D-85D1-5E5742B4EE44}"/>
              </a:ext>
            </a:extLst>
          </p:cNvPr>
          <p:cNvSpPr/>
          <p:nvPr/>
        </p:nvSpPr>
        <p:spPr>
          <a:xfrm>
            <a:off x="750507" y="5064013"/>
            <a:ext cx="6473781" cy="148067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F907C64-EC88-45BF-986C-ADB294177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14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974892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21A81F-9850-434E-ACC6-6DEA740E6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Das persönliche iPad der Schülerinnen und Schüler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E6F3046-DDE6-4AEA-BA86-88E63C5F05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987B608-0E8C-4D47-A413-7F8765B7E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E95592E-EAFF-48C5-955A-E2AC72B8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15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176973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ED2710-2ED4-4F61-81C9-F0B08497B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iPad-Ausrüstung der Lernenden</a:t>
            </a:r>
          </a:p>
        </p:txBody>
      </p:sp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5B615D2A-B857-4C92-81DE-A5E653F972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77" r="2718" b="21744"/>
          <a:stretch/>
        </p:blipFill>
        <p:spPr>
          <a:xfrm>
            <a:off x="2771597" y="1555160"/>
            <a:ext cx="4233069" cy="2601213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6E489A2-533C-42E8-84D3-B45F708A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449A2D8-5E50-4432-91C9-5BC406979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16</a:t>
            </a:fld>
            <a:endParaRPr lang="de-CH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4C90258-0B95-489B-A9DA-54AC99AAEE84}"/>
              </a:ext>
            </a:extLst>
          </p:cNvPr>
          <p:cNvSpPr txBox="1"/>
          <p:nvPr/>
        </p:nvSpPr>
        <p:spPr>
          <a:xfrm>
            <a:off x="838199" y="5755473"/>
            <a:ext cx="10730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/>
              <a:t>Bildquellen: </a:t>
            </a:r>
            <a:r>
              <a:rPr lang="de-CH" sz="1200">
                <a:hlinkClick r:id="rId4"/>
              </a:rPr>
              <a:t>https://www.target.com/p/apple-ipad-9-7-wi-fi-only-2018-model-6th-generation/-/A-53536820</a:t>
            </a:r>
            <a:r>
              <a:rPr lang="de-CH" sz="1200"/>
              <a:t>; </a:t>
            </a:r>
            <a:r>
              <a:rPr lang="de-CH" sz="1200">
                <a:hlinkClick r:id="rId5"/>
              </a:rPr>
              <a:t>https://www.logitech.com/de-ch/product/grab-a-crayon</a:t>
            </a:r>
            <a:r>
              <a:rPr lang="de-CH" sz="1200"/>
              <a:t>; </a:t>
            </a:r>
            <a:r>
              <a:rPr lang="de-CH" sz="1200">
                <a:hlinkClick r:id="rId6"/>
              </a:rPr>
              <a:t>https://www.zagg.com/eu/de_eu/keyboards/apple-ipad-pro-9-7-keyboard/rugged-book-ipad-pro-9-7</a:t>
            </a:r>
            <a:r>
              <a:rPr lang="de-CH" sz="1200"/>
              <a:t>; </a:t>
            </a:r>
            <a:r>
              <a:rPr lang="de-CH" sz="1200">
                <a:hlinkClick r:id="rId7"/>
              </a:rPr>
              <a:t>https://www.amazon.de/Hama-Kopfh%C3%B6rer-angenehme-Polsterung-B%C3%BCgel-Kopfh%C3%B6rer-Schwarz-Silber/dp/B005CVRP82</a:t>
            </a:r>
            <a:r>
              <a:rPr lang="de-CH" sz="1200"/>
              <a:t> 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B01C6B51-917B-4E2B-9CDB-C519763327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292" y="3360667"/>
            <a:ext cx="2283301" cy="1960785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58429C4F-5C18-4A25-A9FB-8EB28ED4637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4" t="20477" r="8812" b="19443"/>
          <a:stretch/>
        </p:blipFill>
        <p:spPr>
          <a:xfrm>
            <a:off x="8897380" y="1852874"/>
            <a:ext cx="2930624" cy="2260442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981237F5-3983-4326-84A2-CB816AA7A30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6519" r="17639" b="27954"/>
          <a:stretch/>
        </p:blipFill>
        <p:spPr>
          <a:xfrm>
            <a:off x="545232" y="2505019"/>
            <a:ext cx="2226365" cy="243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381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5E086F-A276-4651-8B24-C7708DC28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iPads der Schule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99C5006-CD23-40A3-9D06-2FD507218F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iPads sind Eigentum der Schule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32E5061-292A-4541-A32F-6CDD7B0673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CH"/>
              <a:t>iPads sind verwaltet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536A819-7AC7-4699-938D-E887C36E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E59AC375-E631-409C-B8DC-F1338B895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17</a:t>
            </a:fld>
            <a:endParaRPr lang="de-CH"/>
          </a:p>
        </p:txBody>
      </p:sp>
      <p:pic>
        <p:nvPicPr>
          <p:cNvPr id="11" name="Inhaltsplatzhalter 10">
            <a:extLst>
              <a:ext uri="{FF2B5EF4-FFF2-40B4-BE49-F238E27FC236}">
                <a16:creationId xmlns:a16="http://schemas.microsoft.com/office/drawing/2014/main" id="{1CC3D18C-12C4-47CD-95A5-0B59B5FA690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096000" y="2655641"/>
            <a:ext cx="3394570" cy="3394570"/>
          </a:xfrm>
          <a:prstGeom prst="rect">
            <a:avLst/>
          </a:prstGeom>
        </p:spPr>
      </p:pic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516FEB8F-1865-43FE-A553-F05C41FD5F8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838200" y="2655641"/>
            <a:ext cx="3394570" cy="3394570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2A9B7F8C-46E3-46C1-92BA-7ED940B2BCCE}"/>
              </a:ext>
            </a:extLst>
          </p:cNvPr>
          <p:cNvSpPr txBox="1"/>
          <p:nvPr/>
        </p:nvSpPr>
        <p:spPr>
          <a:xfrm>
            <a:off x="838200" y="5911711"/>
            <a:ext cx="6358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/>
              <a:t>Bildquellen: </a:t>
            </a:r>
            <a:r>
              <a:rPr lang="de-CH" sz="1200">
                <a:hlinkClick r:id="rId5"/>
              </a:rPr>
              <a:t>https://ebf.de/en/solutions/incapptic-connect/</a:t>
            </a:r>
            <a:r>
              <a:rPr lang="de-CH" sz="1200"/>
              <a:t>; </a:t>
            </a:r>
            <a:r>
              <a:rPr lang="de-CH" sz="1200">
                <a:hlinkClick r:id="rId6"/>
              </a:rPr>
              <a:t>https://oberschule-findorff.de/</a:t>
            </a:r>
            <a:r>
              <a:rPr lang="de-CH" sz="120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1634033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BE0DD6-2A36-4E4E-8EE9-6E719371E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Microsoft 365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9553639-1B13-42BB-B237-5518254179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iPads bleiben (fast immer) in der Schule</a:t>
            </a:r>
          </a:p>
        </p:txBody>
      </p:sp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A8EC424C-2832-471B-ACB6-07D59DA848C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264290" y="2717407"/>
            <a:ext cx="3112761" cy="3271037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A0F6D4D-E880-4A96-A83C-1369F3373A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CH"/>
              <a:t>Microsoft 365 als Verbindung nach Hause</a:t>
            </a:r>
          </a:p>
        </p:txBody>
      </p:sp>
      <p:pic>
        <p:nvPicPr>
          <p:cNvPr id="11" name="Inhaltsplatzhalter 10">
            <a:extLst>
              <a:ext uri="{FF2B5EF4-FFF2-40B4-BE49-F238E27FC236}">
                <a16:creationId xmlns:a16="http://schemas.microsoft.com/office/drawing/2014/main" id="{F79D0F5B-8554-422F-83B4-FEFCE5BEC0E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4"/>
          <a:srcRect l="21555" r="20008"/>
          <a:stretch/>
        </p:blipFill>
        <p:spPr>
          <a:xfrm>
            <a:off x="6259193" y="2789445"/>
            <a:ext cx="5141875" cy="2752518"/>
          </a:xfrm>
          <a:prstGeom prst="rect">
            <a:avLst/>
          </a:prstGeom>
        </p:spPr>
      </p:pic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FEE4A0F1-ED09-431D-B837-9CE3B8E07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F36632BE-8576-4313-B8E4-0319E1D2E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18</a:t>
            </a:fld>
            <a:endParaRPr lang="de-CH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A697870-707E-4555-9793-1FA616258844}"/>
              </a:ext>
            </a:extLst>
          </p:cNvPr>
          <p:cNvSpPr txBox="1"/>
          <p:nvPr/>
        </p:nvSpPr>
        <p:spPr>
          <a:xfrm>
            <a:off x="836612" y="6016631"/>
            <a:ext cx="7929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/>
              <a:t>Bildquellen: </a:t>
            </a:r>
            <a:r>
              <a:rPr lang="de-CH" sz="1200">
                <a:hlinkClick r:id="rId5"/>
              </a:rPr>
              <a:t>https://www.pinterest.ch/browne1309/school-clipart/</a:t>
            </a:r>
            <a:r>
              <a:rPr lang="de-CH" sz="1200"/>
              <a:t>; </a:t>
            </a:r>
            <a:r>
              <a:rPr lang="de-CH" sz="1200">
                <a:hlinkClick r:id="rId6"/>
              </a:rPr>
              <a:t>http://www.cadcompany.nl/author/michel-lotze/</a:t>
            </a:r>
            <a:r>
              <a:rPr lang="de-CH" sz="12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07427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9B9A7C-173A-46B8-8BCA-C164B7B8A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Microsoft 365</a:t>
            </a:r>
          </a:p>
        </p:txBody>
      </p:sp>
      <p:graphicFrame>
        <p:nvGraphicFramePr>
          <p:cNvPr id="6" name="Inhaltsplatzhalter 5">
            <a:extLst>
              <a:ext uri="{FF2B5EF4-FFF2-40B4-BE49-F238E27FC236}">
                <a16:creationId xmlns:a16="http://schemas.microsoft.com/office/drawing/2014/main" id="{91680EE5-3709-4ACE-8FC9-E78A07BD4D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3809352"/>
              </p:ext>
            </p:extLst>
          </p:nvPr>
        </p:nvGraphicFramePr>
        <p:xfrm>
          <a:off x="838200" y="1825625"/>
          <a:ext cx="10515600" cy="4086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762CA0C-7BFD-440A-AD84-A808CAA78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163215D-09E6-49C3-ACF0-A40463966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19</a:t>
            </a:fld>
            <a:endParaRPr lang="de-CH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61F9D8F-9CDA-4973-A370-BA2203EF1009}"/>
              </a:ext>
            </a:extLst>
          </p:cNvPr>
          <p:cNvSpPr txBox="1"/>
          <p:nvPr/>
        </p:nvSpPr>
        <p:spPr>
          <a:xfrm>
            <a:off x="838199" y="5959836"/>
            <a:ext cx="10823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/>
              <a:t>Bildquellen: </a:t>
            </a:r>
            <a:r>
              <a:rPr lang="de-CH" sz="1200">
                <a:hlinkClick r:id="rId7"/>
              </a:rPr>
              <a:t>https://www.hs-kl.de/hochschule/servicestellen/rechenzentrum/anleitungen/anleitung-office-365/</a:t>
            </a:r>
            <a:r>
              <a:rPr lang="de-CH" sz="1200"/>
              <a:t>; </a:t>
            </a:r>
            <a:r>
              <a:rPr lang="de-CH" sz="1200">
                <a:hlinkClick r:id="rId8"/>
              </a:rPr>
              <a:t>https://www.drwindows.de/news/microsoft-teams-kostenlose-version-ab-sofort-verfuegbar</a:t>
            </a:r>
            <a:r>
              <a:rPr lang="de-CH" sz="1200"/>
              <a:t>; </a:t>
            </a:r>
            <a:r>
              <a:rPr lang="de-CH" sz="1200">
                <a:hlinkClick r:id="rId9"/>
              </a:rPr>
              <a:t>http://pluspng.com/onedrive-logo-vector-png-1492.html</a:t>
            </a:r>
            <a:endParaRPr lang="de-CH" sz="1200"/>
          </a:p>
        </p:txBody>
      </p:sp>
    </p:spTree>
    <p:extLst>
      <p:ext uri="{BB962C8B-B14F-4D97-AF65-F5344CB8AC3E}">
        <p14:creationId xmlns:p14="http://schemas.microsoft.com/office/powerpoint/2010/main" val="24492702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Regeln im Umgang mit dem iPad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045D673-7C2E-4EAF-8D9F-6798601756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iPad schützen mit PIN-Code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B965F329-7DE9-43AF-AFC4-B181F774D7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CH"/>
              <a:t>Keine Beschriftungen/Sticker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20</a:t>
            </a:fld>
            <a:endParaRPr lang="de-CH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C93DA719-6D6D-49AE-B677-2B0093918BBA}"/>
              </a:ext>
            </a:extLst>
          </p:cNvPr>
          <p:cNvSpPr txBox="1"/>
          <p:nvPr/>
        </p:nvSpPr>
        <p:spPr>
          <a:xfrm>
            <a:off x="838199" y="5959836"/>
            <a:ext cx="10823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/>
              <a:t>Bildquellen: </a:t>
            </a:r>
            <a:r>
              <a:rPr lang="de-CH" sz="1200">
                <a:hlinkClick r:id="rId2"/>
              </a:rPr>
              <a:t>https://de.clipart.me/free-vector/sticker</a:t>
            </a:r>
            <a:r>
              <a:rPr lang="de-CH" sz="1200"/>
              <a:t>; </a:t>
            </a:r>
            <a:r>
              <a:rPr lang="de-CH" sz="1200">
                <a:hlinkClick r:id="rId3"/>
              </a:rPr>
              <a:t>https://visualpharm.com/free-icons/pin%20code-595b40b65ba036ed117d3d33</a:t>
            </a:r>
            <a:r>
              <a:rPr lang="de-CH" sz="1200"/>
              <a:t> </a:t>
            </a:r>
          </a:p>
        </p:txBody>
      </p:sp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3E8F7992-98C0-4D9F-BB6E-C9C46F04014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1756451" y="2971456"/>
            <a:ext cx="2143125" cy="2143125"/>
          </a:xfrm>
          <a:prstGeom prst="rect">
            <a:avLst/>
          </a:prstGeom>
        </p:spPr>
      </p:pic>
      <p:pic>
        <p:nvPicPr>
          <p:cNvPr id="13" name="Inhaltsplatzhalter 12">
            <a:extLst>
              <a:ext uri="{FF2B5EF4-FFF2-40B4-BE49-F238E27FC236}">
                <a16:creationId xmlns:a16="http://schemas.microsoft.com/office/drawing/2014/main" id="{69329CA2-C63F-4894-9345-FE933987FB3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5"/>
          <a:stretch>
            <a:fillRect/>
          </a:stretch>
        </p:blipFill>
        <p:spPr>
          <a:xfrm>
            <a:off x="6313561" y="2624590"/>
            <a:ext cx="3810000" cy="2895600"/>
          </a:xfrm>
          <a:prstGeom prst="rect">
            <a:avLst/>
          </a:prstGeom>
        </p:spPr>
      </p:pic>
      <p:sp>
        <p:nvSpPr>
          <p:cNvPr id="14" name="Verbotsymbol 13">
            <a:extLst>
              <a:ext uri="{FF2B5EF4-FFF2-40B4-BE49-F238E27FC236}">
                <a16:creationId xmlns:a16="http://schemas.microsoft.com/office/drawing/2014/main" id="{7F5BD561-DFFA-47C1-A558-6B3F0064447F}"/>
              </a:ext>
            </a:extLst>
          </p:cNvPr>
          <p:cNvSpPr/>
          <p:nvPr/>
        </p:nvSpPr>
        <p:spPr>
          <a:xfrm>
            <a:off x="6804385" y="2691839"/>
            <a:ext cx="2828351" cy="2828351"/>
          </a:xfrm>
          <a:prstGeom prst="noSmoking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1797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6FA0FC-BA4D-4740-BD58-415911CFE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Regeln im Umgang mit dem iPad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961BE52-5EA4-4013-905B-18EF5EA890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Aufladen des iPads</a:t>
            </a:r>
          </a:p>
        </p:txBody>
      </p:sp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1E6362D6-C1D9-4752-87F4-CDD909B0700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75039" y="2829839"/>
            <a:ext cx="2830907" cy="2830907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6A720BD-F38E-402A-A16F-8E55090A12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CH"/>
              <a:t>Aufbewahrung</a:t>
            </a:r>
          </a:p>
        </p:txBody>
      </p:sp>
      <p:pic>
        <p:nvPicPr>
          <p:cNvPr id="11" name="Inhaltsplatzhalter 10">
            <a:extLst>
              <a:ext uri="{FF2B5EF4-FFF2-40B4-BE49-F238E27FC236}">
                <a16:creationId xmlns:a16="http://schemas.microsoft.com/office/drawing/2014/main" id="{C2A0D9A7-002F-4862-9BD9-7B8B80D2F7E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805076" y="2624590"/>
            <a:ext cx="2992067" cy="3241406"/>
          </a:xfrm>
          <a:prstGeom prst="rect">
            <a:avLst/>
          </a:prstGeom>
        </p:spPr>
      </p:pic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6E21B467-4CB2-41AF-AF22-E676CCB61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E1B7E692-478B-453B-B5F0-E2697F672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21</a:t>
            </a:fld>
            <a:endParaRPr lang="de-CH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CC543D7E-8FCB-4F8E-B392-AC00819BF9C0}"/>
              </a:ext>
            </a:extLst>
          </p:cNvPr>
          <p:cNvSpPr txBox="1"/>
          <p:nvPr/>
        </p:nvSpPr>
        <p:spPr>
          <a:xfrm>
            <a:off x="838199" y="5959836"/>
            <a:ext cx="10823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/>
              <a:t>Bildquellen: </a:t>
            </a:r>
            <a:r>
              <a:rPr lang="de-CH" sz="1200">
                <a:hlinkClick r:id="rId4"/>
              </a:rPr>
              <a:t>https://de.pngtree.com/freepng/charging-sign_3253775.html</a:t>
            </a:r>
            <a:r>
              <a:rPr lang="de-CH" sz="1200"/>
              <a:t>; </a:t>
            </a:r>
          </a:p>
        </p:txBody>
      </p:sp>
    </p:spTree>
    <p:extLst>
      <p:ext uri="{BB962C8B-B14F-4D97-AF65-F5344CB8AC3E}">
        <p14:creationId xmlns:p14="http://schemas.microsoft.com/office/powerpoint/2010/main" val="13010408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712E4E-D697-0945-8BD7-CCFE73918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ICT-Vereinbarung</a:t>
            </a:r>
            <a:endParaRPr lang="de-DE"/>
          </a:p>
        </p:txBody>
      </p:sp>
      <p:pic>
        <p:nvPicPr>
          <p:cNvPr id="3" name="Grafik 4">
            <a:extLst>
              <a:ext uri="{FF2B5EF4-FFF2-40B4-BE49-F238E27FC236}">
                <a16:creationId xmlns:a16="http://schemas.microsoft.com/office/drawing/2014/main" id="{2ED27D0E-51FE-B745-9E05-5F079C2EEF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328"/>
          <a:stretch/>
        </p:blipFill>
        <p:spPr>
          <a:xfrm>
            <a:off x="1529790" y="1858378"/>
            <a:ext cx="9132419" cy="4330282"/>
          </a:xfrm>
          <a:prstGeom prst="rect">
            <a:avLst/>
          </a:prstGeom>
        </p:spPr>
      </p:pic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414558B6-F36D-874D-B932-FEBD1CF54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89AD9CA7-BF86-7548-89C4-07904FB55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22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987719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E76954-0903-429B-9A2D-9AD4CF8F3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Defekte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2BAB496-9C79-4D87-9A68-9F18BD08968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CH" dirty="0"/>
              <a:t>Beispiel Gerät funktioniert nach Softwareupdate nicht mehr</a:t>
            </a:r>
          </a:p>
          <a:p>
            <a:pPr lvl="1"/>
            <a:r>
              <a:rPr lang="de-CH" dirty="0"/>
              <a:t>Sache der Schule</a:t>
            </a:r>
          </a:p>
          <a:p>
            <a:pPr marL="457200" lvl="1" indent="0">
              <a:buNone/>
            </a:pPr>
            <a:endParaRPr lang="de-CH" dirty="0"/>
          </a:p>
          <a:p>
            <a:r>
              <a:rPr lang="de-CH" dirty="0"/>
              <a:t>Beispiel Displaybruch nach Sturz</a:t>
            </a:r>
          </a:p>
          <a:p>
            <a:pPr lvl="1"/>
            <a:r>
              <a:rPr lang="de-CH" dirty="0"/>
              <a:t>Ähnliche Situation wie z.B. Treppensturz mit Laptop </a:t>
            </a:r>
          </a:p>
          <a:p>
            <a:pPr lvl="1"/>
            <a:r>
              <a:rPr lang="de-CH" dirty="0"/>
              <a:t>Haftpflichtversicherung der Eltern</a:t>
            </a:r>
          </a:p>
          <a:p>
            <a:pPr lvl="1"/>
            <a:endParaRPr lang="de-CH" dirty="0"/>
          </a:p>
        </p:txBody>
      </p:sp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A050C07F-D458-4750-BDBB-ABFF3540518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4" t="20298" r="30984" b="19520"/>
          <a:stretch/>
        </p:blipFill>
        <p:spPr>
          <a:xfrm>
            <a:off x="8229601" y="1936346"/>
            <a:ext cx="2305317" cy="3950124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F4F15C5-0E30-4EF7-BA3F-94E4F1926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B99CB83-8C3A-4F33-AAA0-14688AF28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23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499015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E75295-0030-47C0-9A5D-7B9A012A1E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/>
              <a:t>Der Einsatz im Unterricht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7762F08-3E8C-4A7B-A58D-1EC96F1C62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438744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17120A-AC1D-45D3-98E6-311602057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Einsatz im Unterricht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8CB1CD6-1159-4765-8EE3-55366C490E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/>
              <a:t>Ergänzung der Lehrmittel</a:t>
            </a:r>
          </a:p>
          <a:p>
            <a:r>
              <a:rPr lang="de-CH"/>
              <a:t>Einsatz als Arbeitsmittel</a:t>
            </a:r>
          </a:p>
          <a:p>
            <a:r>
              <a:rPr lang="de-CH"/>
              <a:t>Umgang mit Geräten lernen</a:t>
            </a:r>
          </a:p>
          <a:p>
            <a:r>
              <a:rPr lang="de-CH"/>
              <a:t>Bildschirmzeit -&gt; 10-15 % des Unterrichts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40A286F-FCAE-400B-8280-C6BDB8DE7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0633627-5AC4-440E-B489-75ECF298D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25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534198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360900-BFF0-4699-A38D-0C12A040C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Unterrichtsideen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F6DC89AC-FBA2-4CE7-8129-158EC6AC32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2515" y="2001546"/>
            <a:ext cx="1543050" cy="1704975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4504ACA-9373-4612-B255-3C08070F1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B4DADE7-3A66-4B2A-A4DA-F6E0CB440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26</a:t>
            </a:fld>
            <a:endParaRPr lang="de-CH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0D29D0B-CB79-4DE2-BBF0-42A0929114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3055" y="3290074"/>
            <a:ext cx="2124075" cy="184785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14C7CC1C-DE62-4858-B912-498723A5ACCB}"/>
              </a:ext>
            </a:extLst>
          </p:cNvPr>
          <p:cNvSpPr txBox="1"/>
          <p:nvPr/>
        </p:nvSpPr>
        <p:spPr>
          <a:xfrm>
            <a:off x="1237008" y="3792686"/>
            <a:ext cx="1494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/>
              <a:t>Recherche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0F3FEB82-F02D-45B3-A99D-C4BCB9951EC7}"/>
              </a:ext>
            </a:extLst>
          </p:cNvPr>
          <p:cNvSpPr txBox="1"/>
          <p:nvPr/>
        </p:nvSpPr>
        <p:spPr>
          <a:xfrm>
            <a:off x="3384810" y="5115612"/>
            <a:ext cx="2833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/>
              <a:t>Wörter nachschlagen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A894E9DD-70D2-4579-91F8-ECCA877492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9236" y="1398680"/>
            <a:ext cx="1704975" cy="184785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824BC986-038E-4CDA-8C83-FC521AD66C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4721" y="2881815"/>
            <a:ext cx="2143125" cy="2143125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1118084B-232C-424C-8900-B4BB2661480E}"/>
              </a:ext>
            </a:extLst>
          </p:cNvPr>
          <p:cNvSpPr txBox="1"/>
          <p:nvPr/>
        </p:nvSpPr>
        <p:spPr>
          <a:xfrm>
            <a:off x="836612" y="6016631"/>
            <a:ext cx="7929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/>
              <a:t>Bildquellen: </a:t>
            </a:r>
            <a:r>
              <a:rPr lang="de-CH" sz="1200">
                <a:hlinkClick r:id="rId6"/>
              </a:rPr>
              <a:t>http://clipart-library.com/audio-recording-cliparts.html</a:t>
            </a:r>
            <a:r>
              <a:rPr lang="de-CH" sz="1200"/>
              <a:t>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EFD3F07-50D0-4BA7-9F7C-B052EBDB4AB8}"/>
              </a:ext>
            </a:extLst>
          </p:cNvPr>
          <p:cNvSpPr txBox="1"/>
          <p:nvPr/>
        </p:nvSpPr>
        <p:spPr>
          <a:xfrm>
            <a:off x="6393166" y="3290074"/>
            <a:ext cx="26920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2400" err="1"/>
              <a:t>Ebooks</a:t>
            </a:r>
            <a:r>
              <a:rPr lang="de-CH" sz="2400"/>
              <a:t> oder Comics</a:t>
            </a:r>
          </a:p>
          <a:p>
            <a:pPr algn="ctr"/>
            <a:r>
              <a:rPr lang="de-CH" sz="2400"/>
              <a:t>produzieren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60703774-E3E5-43C0-B54F-0380976A08A1}"/>
              </a:ext>
            </a:extLst>
          </p:cNvPr>
          <p:cNvSpPr txBox="1"/>
          <p:nvPr/>
        </p:nvSpPr>
        <p:spPr>
          <a:xfrm>
            <a:off x="9203032" y="5074106"/>
            <a:ext cx="24240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2400"/>
              <a:t>Audioaufnahmen </a:t>
            </a:r>
          </a:p>
          <a:p>
            <a:pPr algn="ctr"/>
            <a:r>
              <a:rPr lang="de-CH" sz="2400"/>
              <a:t>machen</a:t>
            </a:r>
          </a:p>
        </p:txBody>
      </p:sp>
    </p:spTree>
    <p:extLst>
      <p:ext uri="{BB962C8B-B14F-4D97-AF65-F5344CB8AC3E}">
        <p14:creationId xmlns:p14="http://schemas.microsoft.com/office/powerpoint/2010/main" val="42084189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360900-BFF0-4699-A38D-0C12A040C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Unterrichtsideen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4504ACA-9373-4612-B255-3C08070F1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B4DADE7-3A66-4B2A-A4DA-F6E0CB440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27</a:t>
            </a:fld>
            <a:endParaRPr lang="de-CH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4C7CC1C-DE62-4858-B912-498723A5ACCB}"/>
              </a:ext>
            </a:extLst>
          </p:cNvPr>
          <p:cNvSpPr txBox="1"/>
          <p:nvPr/>
        </p:nvSpPr>
        <p:spPr>
          <a:xfrm>
            <a:off x="1008281" y="3168427"/>
            <a:ext cx="1730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/>
              <a:t>Audio hören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0F3FEB82-F02D-45B3-A99D-C4BCB9951EC7}"/>
              </a:ext>
            </a:extLst>
          </p:cNvPr>
          <p:cNvSpPr txBox="1"/>
          <p:nvPr/>
        </p:nvSpPr>
        <p:spPr>
          <a:xfrm>
            <a:off x="2527106" y="5012660"/>
            <a:ext cx="23718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/>
              <a:t>Wörter trainieren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1118084B-232C-424C-8900-B4BB2661480E}"/>
              </a:ext>
            </a:extLst>
          </p:cNvPr>
          <p:cNvSpPr txBox="1"/>
          <p:nvPr/>
        </p:nvSpPr>
        <p:spPr>
          <a:xfrm>
            <a:off x="836612" y="6016631"/>
            <a:ext cx="7929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/>
              <a:t>Bildquellen: </a:t>
            </a:r>
            <a:r>
              <a:rPr lang="de-CH" sz="1200">
                <a:hlinkClick r:id="rId2"/>
              </a:rPr>
              <a:t>https://openclipart.org/tags/Speaker%20audio</a:t>
            </a:r>
            <a:r>
              <a:rPr lang="de-CH" sz="1200"/>
              <a:t>.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EFD3F07-50D0-4BA7-9F7C-B052EBDB4AB8}"/>
              </a:ext>
            </a:extLst>
          </p:cNvPr>
          <p:cNvSpPr txBox="1"/>
          <p:nvPr/>
        </p:nvSpPr>
        <p:spPr>
          <a:xfrm>
            <a:off x="5523974" y="3547272"/>
            <a:ext cx="22940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2400"/>
              <a:t>Test und Training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60703774-E3E5-43C0-B54F-0380976A08A1}"/>
              </a:ext>
            </a:extLst>
          </p:cNvPr>
          <p:cNvSpPr txBox="1"/>
          <p:nvPr/>
        </p:nvSpPr>
        <p:spPr>
          <a:xfrm>
            <a:off x="9174224" y="4868481"/>
            <a:ext cx="16159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2400"/>
              <a:t>Französisch</a:t>
            </a:r>
          </a:p>
          <a:p>
            <a:pPr algn="ctr"/>
            <a:r>
              <a:rPr lang="de-CH" sz="2400"/>
              <a:t>Lehrmittel</a:t>
            </a:r>
          </a:p>
        </p:txBody>
      </p:sp>
      <p:pic>
        <p:nvPicPr>
          <p:cNvPr id="17" name="Inhaltsplatzhalter 16">
            <a:extLst>
              <a:ext uri="{FF2B5EF4-FFF2-40B4-BE49-F238E27FC236}">
                <a16:creationId xmlns:a16="http://schemas.microsoft.com/office/drawing/2014/main" id="{DE477FF8-70A8-41AD-A83A-5DBECC7977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6563" y="1661633"/>
            <a:ext cx="1574166" cy="1574166"/>
          </a:xfrm>
        </p:spPr>
      </p:pic>
      <p:pic>
        <p:nvPicPr>
          <p:cNvPr id="18" name="Inhaltsplatzhalter 6">
            <a:extLst>
              <a:ext uri="{FF2B5EF4-FFF2-40B4-BE49-F238E27FC236}">
                <a16:creationId xmlns:a16="http://schemas.microsoft.com/office/drawing/2014/main" id="{4A25E2E5-4B81-48AE-83E7-0B70931E4F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255" y="2825706"/>
            <a:ext cx="2079648" cy="2042775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33868040-2B23-4DD7-9C05-EF82D7191A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844" y="1816869"/>
            <a:ext cx="2223577" cy="1667683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B97B2AEF-4D31-4E02-8DA2-BEBA825B4C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012" y="4265167"/>
            <a:ext cx="2845993" cy="64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8711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de-CH"/>
              <a:t>??? Fragen ???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28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67765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BCC59F1F4A41B4A816F1E4BA8F59173" ma:contentTypeVersion="16" ma:contentTypeDescription="Ein neues Dokument erstellen." ma:contentTypeScope="" ma:versionID="f1b149bf970df834496d70e4b02c0bdb">
  <xsd:schema xmlns:xsd="http://www.w3.org/2001/XMLSchema" xmlns:xs="http://www.w3.org/2001/XMLSchema" xmlns:p="http://schemas.microsoft.com/office/2006/metadata/properties" xmlns:ns2="3dd65871-6455-4153-bb56-9e4ac547cb6c" xmlns:ns3="41911ab5-cfe7-4b2f-816d-1b386822c8cf" targetNamespace="http://schemas.microsoft.com/office/2006/metadata/properties" ma:root="true" ma:fieldsID="18817d170a74c02438a80a2de0ba4a14" ns2:_="" ns3:_="">
    <xsd:import namespace="3dd65871-6455-4153-bb56-9e4ac547cb6c"/>
    <xsd:import namespace="41911ab5-cfe7-4b2f-816d-1b386822c8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65871-6455-4153-bb56-9e4ac547cb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280413f8-e596-472e-8377-3e5fc7a8119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911ab5-cfe7-4b2f-816d-1b386822c8cf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1b3257b-0787-4750-b420-38caf96ece23}" ma:internalName="TaxCatchAll" ma:showField="CatchAllData" ma:web="41911ab5-cfe7-4b2f-816d-1b386822c8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dd65871-6455-4153-bb56-9e4ac547cb6c">
      <Terms xmlns="http://schemas.microsoft.com/office/infopath/2007/PartnerControls"/>
    </lcf76f155ced4ddcb4097134ff3c332f>
    <TaxCatchAll xmlns="41911ab5-cfe7-4b2f-816d-1b386822c8c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9DC31D9-B467-4952-BDF1-7E57ADA037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d65871-6455-4153-bb56-9e4ac547cb6c"/>
    <ds:schemaRef ds:uri="41911ab5-cfe7-4b2f-816d-1b386822c8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59F9829-FAE2-4AAA-B4E7-A69992CBD312}">
  <ds:schemaRefs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c0379701-bc14-4824-917a-9ac01b10b6c5"/>
    <ds:schemaRef ds:uri="http://purl.org/dc/terms/"/>
    <ds:schemaRef ds:uri="http://schemas.openxmlformats.org/package/2006/metadata/core-properties"/>
    <ds:schemaRef ds:uri="http://purl.org/dc/dcmitype/"/>
    <ds:schemaRef ds:uri="http://www.w3.org/XML/1998/namespace"/>
    <ds:schemaRef ds:uri="http://purl.org/dc/elements/1.1/"/>
    <ds:schemaRef ds:uri="3dd65871-6455-4153-bb56-9e4ac547cb6c"/>
    <ds:schemaRef ds:uri="41911ab5-cfe7-4b2f-816d-1b386822c8cf"/>
  </ds:schemaRefs>
</ds:datastoreItem>
</file>

<file path=customXml/itemProps3.xml><?xml version="1.0" encoding="utf-8"?>
<ds:datastoreItem xmlns:ds="http://schemas.openxmlformats.org/officeDocument/2006/customXml" ds:itemID="{45AEAF3D-C024-4E0C-91DF-0618D4BA53E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913</Words>
  <Application>Microsoft Office PowerPoint</Application>
  <PresentationFormat>Breitbild</PresentationFormat>
  <Paragraphs>198</Paragraphs>
  <Slides>28</Slides>
  <Notes>12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Myriad Pro</vt:lpstr>
      <vt:lpstr>Office</vt:lpstr>
      <vt:lpstr>Benutzerdefiniertes Design</vt:lpstr>
      <vt:lpstr>1:1-Ausrüstung für Lernende ab der 5. Klasse</vt:lpstr>
      <vt:lpstr>Programm</vt:lpstr>
      <vt:lpstr>Die digitale Transformation …  … in der Gesellschaft</vt:lpstr>
      <vt:lpstr>Leitmedienwechsel</vt:lpstr>
      <vt:lpstr>Leitmedienwechsel</vt:lpstr>
      <vt:lpstr>Leitmedienwechsel</vt:lpstr>
      <vt:lpstr>Die digitale Transformation …  … in der Schule</vt:lpstr>
      <vt:lpstr>PowerPoint-Präsentation</vt:lpstr>
      <vt:lpstr>Lehrmittel</vt:lpstr>
      <vt:lpstr>Lehrplan Volksschule</vt:lpstr>
      <vt:lpstr>Digitalisierung in der Schule</vt:lpstr>
      <vt:lpstr>Kompetenzen</vt:lpstr>
      <vt:lpstr>Kompetenzen</vt:lpstr>
      <vt:lpstr>Kompetenzen</vt:lpstr>
      <vt:lpstr>Das persönliche iPad der Schülerinnen und Schüler</vt:lpstr>
      <vt:lpstr>iPad-Ausrüstung der Lernenden</vt:lpstr>
      <vt:lpstr>iPads der Schule</vt:lpstr>
      <vt:lpstr>Microsoft 365</vt:lpstr>
      <vt:lpstr>Microsoft 365</vt:lpstr>
      <vt:lpstr>Regeln im Umgang mit dem iPad</vt:lpstr>
      <vt:lpstr>Regeln im Umgang mit dem iPad</vt:lpstr>
      <vt:lpstr>ICT-Vereinbarung</vt:lpstr>
      <vt:lpstr>Defekte</vt:lpstr>
      <vt:lpstr>Der Einsatz im Unterricht</vt:lpstr>
      <vt:lpstr>Einsatz im Unterricht</vt:lpstr>
      <vt:lpstr>Unterrichtsideen</vt:lpstr>
      <vt:lpstr>Unterrichtsideen</vt:lpstr>
      <vt:lpstr>??? Fragen ???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/>
  <cp:lastModifiedBy/>
  <cp:revision>1</cp:revision>
  <cp:lastPrinted>2018-11-05T10:51:54Z</cp:lastPrinted>
  <dcterms:created xsi:type="dcterms:W3CDTF">2017-03-12T11:08:16Z</dcterms:created>
  <dcterms:modified xsi:type="dcterms:W3CDTF">2022-11-30T09:10:12Z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0x0101006C666A09CFE2C24883D890F29D2211A9</vt:lpwstr>
  </property>
</Properties>
</file>