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media/image101.svg" ContentType="image/svg+xml"/>
  <Override PartName="/ppt/media/image103.svg" ContentType="image/svg+xml"/>
  <Override PartName="/ppt/media/image106.svg" ContentType="image/svg+xml"/>
  <Override PartName="/ppt/media/image109.svg" ContentType="image/svg+xml"/>
  <Override PartName="/ppt/media/image11.svg" ContentType="image/svg+xml"/>
  <Override PartName="/ppt/media/image111.svg" ContentType="image/svg+xml"/>
  <Override PartName="/ppt/media/image114.svg" ContentType="image/svg+xml"/>
  <Override PartName="/ppt/media/image116.svg" ContentType="image/svg+xml"/>
  <Override PartName="/ppt/media/image119.svg" ContentType="image/svg+xml"/>
  <Override PartName="/ppt/media/image121.svg" ContentType="image/svg+xml"/>
  <Override PartName="/ppt/media/image124.svg" ContentType="image/svg+xml"/>
  <Override PartName="/ppt/media/image13.svg" ContentType="image/svg+xml"/>
  <Override PartName="/ppt/media/image15.svg" ContentType="image/svg+xml"/>
  <Override PartName="/ppt/media/image17.svg" ContentType="image/svg+xml"/>
  <Override PartName="/ppt/media/image19.svg" ContentType="image/svg+xml"/>
  <Override PartName="/ppt/media/image21.svg" ContentType="image/svg+xml"/>
  <Override PartName="/ppt/media/image23.svg" ContentType="image/svg+xml"/>
  <Override PartName="/ppt/media/image25.svg" ContentType="image/svg+xml"/>
  <Override PartName="/ppt/media/image29.svg" ContentType="image/svg+xml"/>
  <Override PartName="/ppt/media/image3.svg" ContentType="image/svg+xml"/>
  <Override PartName="/ppt/media/image31.svg" ContentType="image/svg+xml"/>
  <Override PartName="/ppt/media/image34.svg" ContentType="image/svg+xml"/>
  <Override PartName="/ppt/media/image36.svg" ContentType="image/svg+xml"/>
  <Override PartName="/ppt/media/image43.svg" ContentType="image/svg+xml"/>
  <Override PartName="/ppt/media/image45.svg" ContentType="image/svg+xml"/>
  <Override PartName="/ppt/media/image5.svg" ContentType="image/svg+xml"/>
  <Override PartName="/ppt/media/image69.svg" ContentType="image/svg+xml"/>
  <Override PartName="/ppt/media/image7.svg" ContentType="image/svg+xml"/>
  <Override PartName="/ppt/media/image73.svg" ContentType="image/svg+xml"/>
  <Override PartName="/ppt/media/image75.svg" ContentType="image/svg+xml"/>
  <Override PartName="/ppt/media/image82.svg" ContentType="image/svg+xml"/>
  <Override PartName="/ppt/media/image85.svg" ContentType="image/svg+xml"/>
  <Override PartName="/ppt/media/image87.svg" ContentType="image/svg+xml"/>
  <Override PartName="/ppt/media/image9.svg" ContentType="image/svg+xml"/>
  <Override PartName="/ppt/media/image90.svg" ContentType="image/svg+xml"/>
  <Override PartName="/ppt/media/image92.svg" ContentType="image/svg+xml"/>
  <Override PartName="/ppt/media/image94.svg" ContentType="image/svg+xml"/>
  <Override PartName="/ppt/media/image96.svg" ContentType="image/svg+xml"/>
  <Override PartName="/ppt/media/image9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2"/>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Lst>
  <p:sldSz cx="18288000" cy="10287000"/>
  <p:notesSz cx="6858000" cy="9144000"/>
  <p:embeddedFontLst>
    <p:embeddedFont>
      <p:font typeface="Hanging" panose="020B0604020202020204" charset="-128"/>
      <p:regular r:id="rId33"/>
    </p:embeddedFont>
    <p:embeddedFont>
      <p:font typeface="Canva Sans" panose="020B0604020202020204" charset="0"/>
      <p:regular r:id="rId34"/>
    </p:embeddedFont>
    <p:embeddedFont>
      <p:font typeface="Canva Sans Bold" panose="020B0604020202020204" charset="0"/>
      <p:regular r:id="rId35"/>
    </p:embeddedFont>
    <p:embeddedFont>
      <p:font typeface="KG Primary Penmanship" panose="020B0604020202020204" charset="0"/>
      <p:regular r:id="rId36"/>
    </p:embeddedFont>
    <p:embeddedFont>
      <p:font typeface="Pompiere" panose="020B0604020202020204" charset="0"/>
      <p:regular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4" d="100"/>
          <a:sy n="64" d="100"/>
        </p:scale>
        <p:origin x="1386" y="-2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notesMaster" Target="notesMasters/notesMaster1.xml"/><Relationship Id="rId33" Type="http://schemas.openxmlformats.org/officeDocument/2006/relationships/font" Target="fonts/font1.fntdata"/><Relationship Id="rId34" Type="http://schemas.openxmlformats.org/officeDocument/2006/relationships/font" Target="fonts/font2.fntdata"/><Relationship Id="rId35" Type="http://schemas.openxmlformats.org/officeDocument/2006/relationships/font" Target="fonts/font3.fntdata"/><Relationship Id="rId36" Type="http://schemas.openxmlformats.org/officeDocument/2006/relationships/font" Target="fonts/font4.fntdata"/><Relationship Id="rId37" Type="http://schemas.openxmlformats.org/officeDocument/2006/relationships/font" Target="fonts/font5.fntdata"/><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 Id="rId4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min Lüchinger" userId="" providerId="" clId="{E1F5CC36-29B5-47F3-877F-D78CC35F28A7}"/>
    <pc:docChg chg="modSld">
      <pc:chgData name="Armin Lüchinger" userId="" providerId="" clId="{E1F5CC36-29B5-47F3-877F-D78CC35F28A7}" dt="2025-03-12T14:40:21.551" v="5" actId="14100"/>
      <pc:docMkLst>
        <pc:docMk/>
      </pc:docMkLst>
      <pc:sldChg chg="modSp mod">
        <pc:chgData name="Armin Lüchinger" userId="" providerId="" clId="{E1F5CC36-29B5-47F3-877F-D78CC35F28A7}" dt="2025-03-12T14:39:32.739" v="0" actId="14100"/>
        <pc:sldMkLst>
          <pc:docMk/>
          <pc:sldMk cId="0" sldId="262"/>
        </pc:sldMkLst>
        <pc:spChg chg="mod">
          <ac:chgData name="Armin Lüchinger" userId="" providerId="" clId="{E1F5CC36-29B5-47F3-877F-D78CC35F28A7}" dt="2025-03-12T14:39:32.739" v="0" actId="14100"/>
          <ac:spMkLst>
            <pc:docMk/>
            <pc:sldMk cId="0" sldId="262"/>
            <ac:spMk id="15" creationId="{00000000-0000-0000-0000-000000000000}"/>
          </ac:spMkLst>
        </pc:spChg>
      </pc:sldChg>
      <pc:sldChg chg="modSp mod">
        <pc:chgData name="Armin Lüchinger" userId="" providerId="" clId="{E1F5CC36-29B5-47F3-877F-D78CC35F28A7}" dt="2025-03-12T14:39:49.687" v="1" actId="14100"/>
        <pc:sldMkLst>
          <pc:docMk/>
          <pc:sldMk cId="0" sldId="269"/>
        </pc:sldMkLst>
        <pc:spChg chg="mod">
          <ac:chgData name="Armin Lüchinger" userId="" providerId="" clId="{E1F5CC36-29B5-47F3-877F-D78CC35F28A7}" dt="2025-03-12T14:39:49.687" v="1" actId="14100"/>
          <ac:spMkLst>
            <pc:docMk/>
            <pc:sldMk cId="0" sldId="269"/>
            <ac:spMk id="8" creationId="{00000000-0000-0000-0000-000000000000}"/>
          </ac:spMkLst>
        </pc:spChg>
      </pc:sldChg>
      <pc:sldChg chg="modSp mod">
        <pc:chgData name="Armin Lüchinger" userId="" providerId="" clId="{E1F5CC36-29B5-47F3-877F-D78CC35F28A7}" dt="2025-03-12T14:40:01.153" v="2" actId="14100"/>
        <pc:sldMkLst>
          <pc:docMk/>
          <pc:sldMk cId="0" sldId="274"/>
        </pc:sldMkLst>
        <pc:spChg chg="mod">
          <ac:chgData name="Armin Lüchinger" userId="" providerId="" clId="{E1F5CC36-29B5-47F3-877F-D78CC35F28A7}" dt="2025-03-12T14:40:01.153" v="2" actId="14100"/>
          <ac:spMkLst>
            <pc:docMk/>
            <pc:sldMk cId="0" sldId="274"/>
            <ac:spMk id="10" creationId="{00000000-0000-0000-0000-000000000000}"/>
          </ac:spMkLst>
        </pc:spChg>
      </pc:sldChg>
      <pc:sldChg chg="modSp mod">
        <pc:chgData name="Armin Lüchinger" userId="" providerId="" clId="{E1F5CC36-29B5-47F3-877F-D78CC35F28A7}" dt="2025-03-12T14:40:05.942" v="3" actId="14100"/>
        <pc:sldMkLst>
          <pc:docMk/>
          <pc:sldMk cId="0" sldId="276"/>
        </pc:sldMkLst>
        <pc:spChg chg="mod">
          <ac:chgData name="Armin Lüchinger" userId="" providerId="" clId="{E1F5CC36-29B5-47F3-877F-D78CC35F28A7}" dt="2025-03-12T14:40:05.942" v="3" actId="14100"/>
          <ac:spMkLst>
            <pc:docMk/>
            <pc:sldMk cId="0" sldId="276"/>
            <ac:spMk id="11" creationId="{00000000-0000-0000-0000-000000000000}"/>
          </ac:spMkLst>
        </pc:spChg>
      </pc:sldChg>
      <pc:sldChg chg="modSp mod">
        <pc:chgData name="Armin Lüchinger" userId="" providerId="" clId="{E1F5CC36-29B5-47F3-877F-D78CC35F28A7}" dt="2025-03-12T14:40:21.551" v="5" actId="14100"/>
        <pc:sldMkLst>
          <pc:docMk/>
          <pc:sldMk cId="0" sldId="278"/>
        </pc:sldMkLst>
        <pc:spChg chg="mod">
          <ac:chgData name="Armin Lüchinger" userId="" providerId="" clId="{E1F5CC36-29B5-47F3-877F-D78CC35F28A7}" dt="2025-03-12T14:40:21.551" v="5" actId="14100"/>
          <ac:spMkLst>
            <pc:docMk/>
            <pc:sldMk cId="0" sldId="278"/>
            <ac:spMk id="22" creationId="{00000000-0000-0000-0000-000000000000}"/>
          </ac:spMkLst>
        </pc:spChg>
        <pc:spChg chg="mod">
          <ac:chgData name="Armin Lüchinger" userId="" providerId="" clId="{E1F5CC36-29B5-47F3-877F-D78CC35F28A7}" dt="2025-03-12T14:40:16.614" v="4" actId="14100"/>
          <ac:spMkLst>
            <pc:docMk/>
            <pc:sldMk cId="0" sldId="278"/>
            <ac:spMk id="25"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12.03.2025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‹Nr.›</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Vorstellung: [Name], Schulleitung und IT-Verantwortliche</a:t>
            </a:r>
          </a:p>
          <a:p>
            <a:r>
              <a:rPr lang="en-US"/>
              <a:t>- Für technische Fragen ist eine Person unseres externen IT-Dienstleisters hier.</a:t>
            </a:r>
          </a:p>
          <a:p>
            <a:r>
              <a:rPr lang="en-US"/>
              <a:t>- Was ist denn one-to-one? Heisst einfach eins-zu-eins und meint, dass jeder Schüler und jede Schülerin ein eigenes Gerät hat.</a:t>
            </a:r>
          </a:p>
          <a:p>
            <a:r>
              <a:rPr lang="en-US"/>
              <a:t>- Ziele: mein Ziel ist es, dass sie heute nicht fragend, sondern mit einem guten Gefühl nach Hause gehen.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Überall hört man, dass die Digitalisierung in den Schulen wieder rückgängig gemacht werden soll. Da kann ich nur an Ihre Medienkompetenz appellieren und sich nicht von Schlagzeilen in die Irre führen lassen :-).</a:t>
            </a:r>
          </a:p>
          <a:p>
            <a:endParaRPr lang="en-US"/>
          </a:p>
          <a:p>
            <a:r>
              <a:rPr lang="en-US"/>
              <a:t>Schweden: </a:t>
            </a:r>
          </a:p>
          <a:p>
            <a:r>
              <a:rPr lang="en-US"/>
              <a:t>In Schweden auf einmal alles digital, keine Bücher mehr, nur am Laptop, Handys auch im Unterricht- gemäss SAMR-Modell nur Ersetzung. </a:t>
            </a:r>
          </a:p>
          <a:p>
            <a:r>
              <a:rPr lang="en-US"/>
              <a:t>https://www.tagesschau.de/ausland/europa/schweden-schulen-buecher-100.html</a:t>
            </a:r>
          </a:p>
          <a:p>
            <a:endParaRPr lang="en-US"/>
          </a:p>
          <a:p>
            <a:r>
              <a:rPr lang="en-US"/>
              <a:t>Dänemark:</a:t>
            </a:r>
          </a:p>
          <a:p>
            <a:r>
              <a:rPr lang="en-US"/>
              <a:t>iPads ab erster Klasse, keine Bücher mehr, jedes 3. Kind ab 4 Jahren eigenes Handy oder Tablet (Elternhaus).</a:t>
            </a:r>
          </a:p>
          <a:p>
            <a:r>
              <a:rPr lang="en-US"/>
              <a:t>Probleme v.a. mit sozialen Netzwerken. Schon ab 10 J. 94% mehrere Profile (Insta, Tiktok, Youtube, Snapchat)</a:t>
            </a:r>
          </a:p>
          <a:p>
            <a:r>
              <a:rPr lang="en-US"/>
              <a:t>https://www.tessin-zentrum.de/a/digitalisierung-der-kindheit-daenemark-zieht-die-notbremse</a:t>
            </a:r>
          </a:p>
          <a:p>
            <a:endParaRPr lang="en-US"/>
          </a:p>
          <a:p>
            <a:r>
              <a:rPr lang="en-US"/>
              <a:t>Finnland:</a:t>
            </a:r>
          </a:p>
          <a:p>
            <a:r>
              <a:rPr lang="en-US"/>
              <a:t>Medienkompetenz an Schulen, Unis, Biblios, seit 1950, Zeitung/Radio, dann Fernsehen.</a:t>
            </a:r>
          </a:p>
          <a:p>
            <a:r>
              <a:rPr lang="en-US"/>
              <a:t>Wenig Chancen für Fake-News, sie wissen, wie man relevanten Fakten suchen kann, treffen fundierte Entscheidungen.</a:t>
            </a:r>
          </a:p>
          <a:p>
            <a:r>
              <a:rPr lang="en-US"/>
              <a:t>SuS erstellen eigene Webseiten, Videos, kritisches Denken wird gefördert.</a:t>
            </a:r>
          </a:p>
          <a:p>
            <a:r>
              <a:rPr lang="en-US"/>
              <a:t>Laut dem Media Literacy Index 2021 hat Finnland „das höchste Potenzial, den negativen Auswirkungen von Fake News und Fehlinformationen zu widerstehen“. </a:t>
            </a:r>
          </a:p>
          <a:p>
            <a:r>
              <a:rPr lang="en-US"/>
              <a:t>Zu den Faktoren, die dazu beitragen, gehören „die Qualität der Bildung, freie Medien und ein hohes Vertrauen der Menschen untereinander“.</a:t>
            </a:r>
          </a:p>
          <a:p>
            <a:r>
              <a:rPr lang="en-US"/>
              <a:t>https://finland.fi/de/leben-amp-gesellschaft/in-finnland-gehoert-medienkompetenz-zur-staatsbuergerlichen-bildung/</a:t>
            </a:r>
          </a:p>
          <a:p>
            <a:endParaRPr lang="en-US"/>
          </a:p>
          <a:p>
            <a:endParaRPr lang="en-US"/>
          </a:p>
          <a:p>
            <a:r>
              <a:rPr lang="en-US"/>
              <a:t>https://initiatived21.de/aktuelles/digitale-bildung-in-nordeuropa-kontroverse-entwicklungen-und-perspektiven</a:t>
            </a:r>
          </a:p>
          <a:p>
            <a:endParaRPr lang="en-US"/>
          </a:p>
          <a:p>
            <a:r>
              <a:rPr lang="en-US"/>
              <a:t>Lehrerin Jeanette Wiberg (SWE) jedenfalls will nicht völlig auf Laptops verzichten. "Die Zukunft ist nun mal digital. Wir müssen den Kindern diese Welt beibringen und sie auf die richtige Art und Weise unterrichten. Wenn ich noch einmal die Wahl hätte, würde ich mich für eine Kombination entscheiden."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bei uns besteht weiterhin ein Handy- und Smartwatch-Verbot</a:t>
            </a:r>
          </a:p>
          <a:p>
            <a:r>
              <a:rPr lang="en-US"/>
              <a:t>- Soziale Medien sollen die SuS noch nicht nutzen, </a:t>
            </a:r>
          </a:p>
          <a:p>
            <a:r>
              <a:rPr lang="en-US"/>
              <a:t>Kommunikation nur innerhalb der Klasse </a:t>
            </a:r>
          </a:p>
          <a:p>
            <a:r>
              <a:rPr lang="en-US"/>
              <a:t>auch wir sind am Üben</a:t>
            </a:r>
          </a:p>
          <a:p>
            <a:r>
              <a:rPr lang="en-US"/>
              <a:t>- Soziale Medien müssen von den Eltern sehr gut begleitet werden - dazu findet auch im nächsten Frühling wieder ein Kurs der Polizei für die Kinder und ein Informationsanlass für Sie statt. </a:t>
            </a:r>
          </a:p>
          <a:p>
            <a:r>
              <a:rPr lang="en-US"/>
              <a:t>- Immer wieder mit den Kindern / Jugendlichen reden, sich selbst informieren, nicht einfach Verbote aussprechen, sondern begründen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Warum müssen wir überhaupt mit digitalen Medien arbeiten?</a:t>
            </a:r>
          </a:p>
          <a:p>
            <a:endParaRPr lang="en-US"/>
          </a:p>
          <a:p>
            <a:r>
              <a:rPr lang="en-US"/>
              <a:t>Wir stützen uns auf den Lehrplan und auf das Papier, welches Sie auf dem Stuhl haben. </a:t>
            </a:r>
          </a:p>
          <a:p>
            <a:endParaRPr lang="en-US"/>
          </a:p>
          <a:p>
            <a:r>
              <a:rPr lang="en-US"/>
              <a:t>Die Grafik von Sarah Genner gibt einen guten Überblick, welche Kompetenzen unsere Kinder und auch wir in der digitalisierten Welt brauchen.</a:t>
            </a:r>
          </a:p>
          <a:p>
            <a:r>
              <a:rPr lang="en-US"/>
              <a:t>Ganz wichtig ist der unterste Bereich, die Grundwerte. Darauf möchten wir in der Schule mit den Kindern und mit Ihnen als Eltern bauen.</a:t>
            </a:r>
          </a:p>
          <a:p>
            <a:endParaRPr lang="en-US"/>
          </a:p>
          <a:p>
            <a:r>
              <a:rPr lang="en-US"/>
              <a:t>Die Lernziele im Bereich Informatik lassen sich auch ohne den Einsatz personalisierter Geräte erfüllen. Die Bereiche Medien und Anwendung lassen sich nur erfüllen, wenn SuS die Geräte regelmässig auch in kurzen Sequenzen einsetzen.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Mit: Geräte sind Werkzeuge</a:t>
            </a:r>
          </a:p>
          <a:p>
            <a:r>
              <a:rPr lang="en-US"/>
              <a:t>Über: Auseinandersetzung Grundlagen, Lehrplan Auswirkungen Medien</a:t>
            </a:r>
          </a:p>
          <a:p>
            <a:r>
              <a:rPr lang="en-US"/>
              <a:t>Trotz: Nicht ablenken lassen, Das Lernen reflektieren, den Umgang lernen, nicht nur Konsum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Gerät als Werkzeug </a:t>
            </a:r>
          </a:p>
          <a:p>
            <a:r>
              <a:rPr lang="en-US"/>
              <a:t>Lehrplan: Medienbildung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Anwendung:</a:t>
            </a:r>
          </a:p>
          <a:p>
            <a:endParaRPr lang="en-US"/>
          </a:p>
          <a:p>
            <a:r>
              <a:rPr lang="en-US"/>
              <a:t>Viele Lehrmittel setzen voraus, dass die SuS permanent Zugriff auf ein internetfähiges Gerät haben und bieten Zugang zu digitalen Lerninhalten (z.B. Übungsplattformen, Audioaufnahmen in einer Fremdsprache, Erklärvideos) in verschiedenen Fächern.</a:t>
            </a:r>
          </a:p>
          <a:p>
            <a:endParaRPr lang="en-US"/>
          </a:p>
          <a:p>
            <a:r>
              <a:rPr lang="en-US"/>
              <a:t>links: Bücher und digitale Lerneinheiten</a:t>
            </a:r>
          </a:p>
          <a:p>
            <a:r>
              <a:rPr lang="en-US"/>
              <a:t>rechts: onlinebasierte Programme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vorher: Lehrperson schreibt sich ein, alle nehmen den Compi hervor, loggen sich ein, da vorher ein anderes Kind dran war, ging es teilweise eine Viertelstunde, bis sie nur arbeiten konnten.</a:t>
            </a:r>
          </a:p>
          <a:p>
            <a:endParaRPr lang="en-US"/>
          </a:p>
          <a:p>
            <a:r>
              <a:rPr lang="en-US"/>
              <a:t>ZuZ: auch ab 3. Klasse</a:t>
            </a:r>
          </a:p>
          <a:p>
            <a:endParaRPr lang="en-US"/>
          </a:p>
          <a:p>
            <a:r>
              <a:rPr lang="en-US"/>
              <a:t>mehr dran, mehr Übung</a:t>
            </a:r>
          </a:p>
          <a:p>
            <a:endParaRPr lang="en-US"/>
          </a:p>
          <a:p>
            <a:r>
              <a:rPr lang="en-US"/>
              <a:t>Modellschule: wir arbeiten mit der PHSG zusammen und versuchen makerorientieres Lernen zu integrieren. Making im Unterricht ist ein Ansatz, der praktische und kreative Problemlösungsaktivitäten in den Unterricht integriert und dabei analoges und digitales Arbeiten verbindet. </a:t>
            </a:r>
          </a:p>
          <a:p>
            <a:r>
              <a:rPr lang="en-US"/>
              <a:t>Beispiel: die SuS möchten die Compi-Hülle beschriften - sie suchen selbst nach Lösungen, wie das Material beschriftet werden könnte und stellen sie dann selbst her. Dabei gibt es verschiedene Lösungen, einige haben den Namen auf die Hülle geplottet, andere haben ihn auf spezielle Folie gedruckt und angenäht...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Skandinavien - eben nicht!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Verschiedene Notebooks angeschaut - wir haben bei Schulen gefragt, was sich bewährt hat und uns für ein robustes Modell entschieden. Billigere Notebooks gehen schneller kaputt, was schlussendlich grössere Kosten verursacht. </a:t>
            </a:r>
          </a:p>
          <a:p>
            <a:r>
              <a:rPr lang="en-US"/>
              <a:t>3. und 4. Klässler neues  </a:t>
            </a:r>
          </a:p>
          <a:p>
            <a:r>
              <a:rPr lang="en-US"/>
              <a:t>5. und 6. Klässler bestehende - neu aufgesetzt</a:t>
            </a:r>
          </a:p>
          <a:p>
            <a:r>
              <a:rPr lang="en-US"/>
              <a:t>Kiga - 2. Klasse iPads zur Verfügung</a:t>
            </a:r>
          </a:p>
          <a:p>
            <a:r>
              <a:rPr lang="en-US"/>
              <a:t>Mäuse: in der Nutzungsvereinbarung für jeden, haben noch nicht alle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endParaRPr/>
          </a:p>
          <a:p>
            <a:r>
              <a:rPr lang="en-US"/>
              <a:t>- Konzept Nutzung M365</a:t>
            </a:r>
          </a:p>
          <a:p>
            <a:endParaRPr lang="en-US"/>
          </a:p>
          <a:p>
            <a:r>
              <a:rPr lang="en-US"/>
              <a:t>- Chatfunktion in Teams wird noch überall gesperrt, hat nicht bei allen Klassen funktioniert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Auch wenn Sicherheitssoftware installiert ist, die totale Überwachung haben/wollen wir nicht. Die Schülerinnen und Schüler werden immer eine Lücke finden, um etwas auszuprobieren. Wichtig ist auch hier: wie gehen wir damit um und dass wir als Schule mit den Eltern an einem Strang ziehen</a:t>
            </a:r>
          </a:p>
          <a:p>
            <a:endParaRPr lang="en-US"/>
          </a:p>
          <a:p>
            <a:r>
              <a:rPr lang="en-US"/>
              <a:t>gesperrte Seiten - schon Spiele getestet :-)</a:t>
            </a:r>
          </a:p>
          <a:p>
            <a:endParaRPr lang="en-US"/>
          </a:p>
          <a:p>
            <a:r>
              <a:rPr lang="en-US"/>
              <a:t>Datenschutz</a:t>
            </a:r>
          </a:p>
          <a:p>
            <a:r>
              <a:rPr lang="en-US"/>
              <a:t>- Datenschutzfolgen-abschätzung (DSFA) für elektronische Datenverarbeitung (EDV) der PSNLZ</a:t>
            </a:r>
          </a:p>
          <a:p>
            <a:r>
              <a:rPr lang="en-US"/>
              <a:t>- Rollenberechtigungskonzept PSNLZ</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Sehen wir es als Chance, um auch unsere Zusammenarbeit weiter zu entwickeln.</a:t>
            </a:r>
          </a:p>
          <a:p>
            <a:endParaRPr lang="en-US"/>
          </a:p>
          <a:p>
            <a:r>
              <a:rPr lang="en-US"/>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Ich danke Ihnen für die Aufmerksamkeit.</a:t>
            </a:r>
          </a:p>
          <a:p>
            <a:r>
              <a:rPr lang="en-US"/>
              <a:t>Gibt es Fragen, welche Sie für alle stellen möchten?</a:t>
            </a:r>
          </a:p>
          <a:p>
            <a:endParaRPr lang="en-US"/>
          </a:p>
          <a:p>
            <a:r>
              <a:rPr lang="en-US"/>
              <a:t>Ansonsten gerne nachher bei einem Getränk. </a:t>
            </a:r>
          </a:p>
          <a:p>
            <a:endParaRPr lang="en-US"/>
          </a:p>
          <a:p>
            <a:r>
              <a:rPr lang="en-US"/>
              <a:t>Falls es später Fragen gibt oder etwas nicht so funktioniert, wie es sollte, können Sie mich telefonisch oder über PUPIL erreichen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Gehen wir zurück zur Schule: hier ein Überblick, was unsere Lehrpersonen an unserer Schule schätzen. Nebst vielen Sachen sind für mich zwei Dinge herausgestochen: "Kinder sein" und wir sind jetzt schon dran eine ideale Kombination von digital und analog zu fördern.</a:t>
            </a:r>
          </a:p>
          <a:p>
            <a:r>
              <a:rPr lang="en-US"/>
              <a:t>Dies wollen wir weiterhin beibehalten.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Hinweis zur Vorlage (vor Verwendung löschen): Im Oktober 2026 für die Handreichung One-to-One-Computing an das geltende Recht angepasst – «Vorgaben Kanton SG: mind. ab 5. Klasse» richtiggestellt: Der Kanton empfiehlt eine 1:1-Ausstattung ab der 5. Klasse; das Mengengerüst sieht im Zyklus 2 ein Gerät für zwei Lernende vor. Grundlage: Empfehlungen des Bildungsrates zur digitalen Transformation, Kapitel 3.4. Vorlage einer Schule, nicht rechtlich geprüft.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3/12/2025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3/12/2025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3/12/2025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3/12/2025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3/12/2025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svg"/><Relationship Id="rId5" Type="http://schemas.openxmlformats.org/officeDocument/2006/relationships/image" Target="../media/image4.png"/><Relationship Id="rId6" Type="http://schemas.openxmlformats.org/officeDocument/2006/relationships/image" Target="../media/image5.svg"/><Relationship Id="rId7" Type="http://schemas.openxmlformats.org/officeDocument/2006/relationships/image" Target="../media/image6.png"/><Relationship Id="rId8" Type="http://schemas.openxmlformats.org/officeDocument/2006/relationships/image" Target="../media/image7.svg"/><Relationship Id="rId9" Type="http://schemas.openxmlformats.org/officeDocument/2006/relationships/image" Target="../media/image8.png"/><Relationship Id="rId10" Type="http://schemas.openxmlformats.org/officeDocument/2006/relationships/image" Target="../media/image9.svg"/><Relationship Id="rId11" Type="http://schemas.openxmlformats.org/officeDocument/2006/relationships/image" Target="../media/image10.png"/><Relationship Id="rId12" Type="http://schemas.openxmlformats.org/officeDocument/2006/relationships/image" Target="../media/image11.svg"/><Relationship Id="rId13" Type="http://schemas.openxmlformats.org/officeDocument/2006/relationships/image" Target="../media/image12.png"/><Relationship Id="rId14" Type="http://schemas.openxmlformats.org/officeDocument/2006/relationships/image" Target="../media/image13.svg"/><Relationship Id="rId15" Type="http://schemas.openxmlformats.org/officeDocument/2006/relationships/image" Target="../media/image14.png"/><Relationship Id="rId16" Type="http://schemas.openxmlformats.org/officeDocument/2006/relationships/image" Target="../media/image15.svg"/><Relationship Id="rId17" Type="http://schemas.openxmlformats.org/officeDocument/2006/relationships/image" Target="../media/image16.png"/><Relationship Id="rId18" Type="http://schemas.openxmlformats.org/officeDocument/2006/relationships/image" Target="../media/image17.svg"/><Relationship Id="rId19" Type="http://schemas.openxmlformats.org/officeDocument/2006/relationships/image" Target="../media/image18.png"/><Relationship Id="rId20" Type="http://schemas.openxmlformats.org/officeDocument/2006/relationships/image" Target="../media/image19.svg"/><Relationship Id="rId21" Type="http://schemas.openxmlformats.org/officeDocument/2006/relationships/image" Target="../media/image20.png"/><Relationship Id="rId22" Type="http://schemas.openxmlformats.org/officeDocument/2006/relationships/image" Target="../media/image21.svg"/><Relationship Id="rId23" Type="http://schemas.openxmlformats.org/officeDocument/2006/relationships/image" Target="../media/image22.png"/><Relationship Id="rId24" Type="http://schemas.openxmlformats.org/officeDocument/2006/relationships/image" Target="../media/image23.svg"/><Relationship Id="rId25" Type="http://schemas.openxmlformats.org/officeDocument/2006/relationships/image" Target="../media/image24.png"/><Relationship Id="rId26" Type="http://schemas.openxmlformats.org/officeDocument/2006/relationships/image" Target="../media/image25.svg"/><Relationship Id="rId27" Type="http://schemas.openxmlformats.org/officeDocument/2006/relationships/image" Target="../media/image26.png"/><Relationship Id="rId28" Type="http://schemas.openxmlformats.org/officeDocument/2006/relationships/notesSlide" Target="../notesSlides/notesSlide1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24.png"/><Relationship Id="rId4" Type="http://schemas.openxmlformats.org/officeDocument/2006/relationships/image" Target="../media/image25.svg"/><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3.svg"/><Relationship Id="rId8" Type="http://schemas.openxmlformats.org/officeDocument/2006/relationships/image" Target="../media/image14.png"/><Relationship Id="rId9" Type="http://schemas.openxmlformats.org/officeDocument/2006/relationships/image" Target="../media/image15.svg"/><Relationship Id="rId10" Type="http://schemas.openxmlformats.org/officeDocument/2006/relationships/image" Target="../media/image6.png"/><Relationship Id="rId11" Type="http://schemas.openxmlformats.org/officeDocument/2006/relationships/image" Target="../media/image7.svg"/><Relationship Id="rId12" Type="http://schemas.openxmlformats.org/officeDocument/2006/relationships/image" Target="../media/image4.png"/><Relationship Id="rId13" Type="http://schemas.openxmlformats.org/officeDocument/2006/relationships/image" Target="../media/image5.svg"/><Relationship Id="rId14" Type="http://schemas.openxmlformats.org/officeDocument/2006/relationships/image" Target="../media/image27.png"/><Relationship Id="rId15" Type="http://schemas.openxmlformats.org/officeDocument/2006/relationships/image" Target="../media/image28.png"/><Relationship Id="rId16" Type="http://schemas.openxmlformats.org/officeDocument/2006/relationships/image" Target="../media/image29.svg"/><Relationship Id="rId17" Type="http://schemas.openxmlformats.org/officeDocument/2006/relationships/image" Target="../media/image30.png"/><Relationship Id="rId18" Type="http://schemas.openxmlformats.org/officeDocument/2006/relationships/image" Target="../media/image31.sv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svg"/><Relationship Id="rId7" Type="http://schemas.openxmlformats.org/officeDocument/2006/relationships/image" Target="../media/image24.png"/><Relationship Id="rId8" Type="http://schemas.openxmlformats.org/officeDocument/2006/relationships/image" Target="../media/image25.svg"/><Relationship Id="rId9" Type="http://schemas.openxmlformats.org/officeDocument/2006/relationships/image" Target="../media/image2.png"/><Relationship Id="rId10" Type="http://schemas.openxmlformats.org/officeDocument/2006/relationships/image" Target="../media/image3.svg"/><Relationship Id="rId11" Type="http://schemas.openxmlformats.org/officeDocument/2006/relationships/image" Target="../media/image14.png"/><Relationship Id="rId12" Type="http://schemas.openxmlformats.org/officeDocument/2006/relationships/image" Target="../media/image15.svg"/><Relationship Id="rId13" Type="http://schemas.openxmlformats.org/officeDocument/2006/relationships/image" Target="../media/image6.png"/><Relationship Id="rId14" Type="http://schemas.openxmlformats.org/officeDocument/2006/relationships/image" Target="../media/image7.svg"/><Relationship Id="rId15" Type="http://schemas.openxmlformats.org/officeDocument/2006/relationships/image" Target="../media/image22.png"/><Relationship Id="rId16" Type="http://schemas.openxmlformats.org/officeDocument/2006/relationships/image" Target="../media/image23.svg"/><Relationship Id="rId17" Type="http://schemas.openxmlformats.org/officeDocument/2006/relationships/image" Target="../media/image35.png"/><Relationship Id="rId18" Type="http://schemas.openxmlformats.org/officeDocument/2006/relationships/image" Target="../media/image36.svg"/><Relationship Id="rId19" Type="http://schemas.openxmlformats.org/officeDocument/2006/relationships/image" Target="../media/image27.png"/><Relationship Id="rId20" Type="http://schemas.openxmlformats.org/officeDocument/2006/relationships/image" Target="../media/image37.png"/><Relationship Id="rId21" Type="http://schemas.openxmlformats.org/officeDocument/2006/relationships/image" Target="../media/image38.png"/><Relationship Id="rId22" Type="http://schemas.openxmlformats.org/officeDocument/2006/relationships/image" Target="../media/image39.png"/><Relationship Id="rId23" Type="http://schemas.openxmlformats.org/officeDocument/2006/relationships/image" Target="../media/image40.png"/><Relationship Id="rId24" Type="http://schemas.openxmlformats.org/officeDocument/2006/relationships/image" Target="../media/image4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24.png"/><Relationship Id="rId4" Type="http://schemas.openxmlformats.org/officeDocument/2006/relationships/image" Target="../media/image25.svg"/><Relationship Id="rId5" Type="http://schemas.openxmlformats.org/officeDocument/2006/relationships/image" Target="../media/image2.png"/><Relationship Id="rId6" Type="http://schemas.openxmlformats.org/officeDocument/2006/relationships/image" Target="../media/image3.svg"/><Relationship Id="rId7" Type="http://schemas.openxmlformats.org/officeDocument/2006/relationships/image" Target="../media/image1.png"/><Relationship Id="rId8" Type="http://schemas.openxmlformats.org/officeDocument/2006/relationships/image" Target="../media/image14.png"/><Relationship Id="rId9" Type="http://schemas.openxmlformats.org/officeDocument/2006/relationships/image" Target="../media/image15.svg"/><Relationship Id="rId10" Type="http://schemas.openxmlformats.org/officeDocument/2006/relationships/image" Target="../media/image6.png"/><Relationship Id="rId11" Type="http://schemas.openxmlformats.org/officeDocument/2006/relationships/image" Target="../media/image7.svg"/><Relationship Id="rId12" Type="http://schemas.openxmlformats.org/officeDocument/2006/relationships/image" Target="../media/image22.png"/><Relationship Id="rId13" Type="http://schemas.openxmlformats.org/officeDocument/2006/relationships/image" Target="../media/image23.svg"/><Relationship Id="rId14" Type="http://schemas.openxmlformats.org/officeDocument/2006/relationships/image" Target="../media/image35.png"/><Relationship Id="rId15" Type="http://schemas.openxmlformats.org/officeDocument/2006/relationships/image" Target="../media/image36.svg"/><Relationship Id="rId16" Type="http://schemas.openxmlformats.org/officeDocument/2006/relationships/image" Target="../media/image27.png"/><Relationship Id="rId17" Type="http://schemas.openxmlformats.org/officeDocument/2006/relationships/image" Target="../media/image42.png"/><Relationship Id="rId18" Type="http://schemas.openxmlformats.org/officeDocument/2006/relationships/image" Target="../media/image43.svg"/><Relationship Id="rId19" Type="http://schemas.openxmlformats.org/officeDocument/2006/relationships/image" Target="../media/image44.png"/><Relationship Id="rId20" Type="http://schemas.openxmlformats.org/officeDocument/2006/relationships/image" Target="../media/image45.sv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 Id="rId3" Type="http://schemas.openxmlformats.org/officeDocument/2006/relationships/image" Target="../media/image8.png"/><Relationship Id="rId4" Type="http://schemas.openxmlformats.org/officeDocument/2006/relationships/image" Target="../media/image9.svg"/><Relationship Id="rId5" Type="http://schemas.openxmlformats.org/officeDocument/2006/relationships/image" Target="../media/image24.png"/><Relationship Id="rId6" Type="http://schemas.openxmlformats.org/officeDocument/2006/relationships/image" Target="../media/image25.svg"/><Relationship Id="rId7" Type="http://schemas.openxmlformats.org/officeDocument/2006/relationships/image" Target="../media/image2.png"/><Relationship Id="rId8" Type="http://schemas.openxmlformats.org/officeDocument/2006/relationships/image" Target="../media/image3.svg"/><Relationship Id="rId9" Type="http://schemas.openxmlformats.org/officeDocument/2006/relationships/image" Target="../media/image14.png"/><Relationship Id="rId10" Type="http://schemas.openxmlformats.org/officeDocument/2006/relationships/image" Target="../media/image15.svg"/><Relationship Id="rId11" Type="http://schemas.openxmlformats.org/officeDocument/2006/relationships/image" Target="../media/image16.png"/><Relationship Id="rId12" Type="http://schemas.openxmlformats.org/officeDocument/2006/relationships/image" Target="../media/image17.svg"/><Relationship Id="rId13" Type="http://schemas.openxmlformats.org/officeDocument/2006/relationships/image" Target="../media/image6.png"/><Relationship Id="rId14" Type="http://schemas.openxmlformats.org/officeDocument/2006/relationships/image" Target="../media/image7.svg"/><Relationship Id="rId15" Type="http://schemas.openxmlformats.org/officeDocument/2006/relationships/image" Target="../media/image22.png"/><Relationship Id="rId16" Type="http://schemas.openxmlformats.org/officeDocument/2006/relationships/image" Target="../media/image23.svg"/><Relationship Id="rId17" Type="http://schemas.openxmlformats.org/officeDocument/2006/relationships/image" Target="../media/image35.png"/><Relationship Id="rId18" Type="http://schemas.openxmlformats.org/officeDocument/2006/relationships/image" Target="../media/image36.svg"/><Relationship Id="rId19" Type="http://schemas.openxmlformats.org/officeDocument/2006/relationships/image" Target="../media/image1.png"/><Relationship Id="rId20" Type="http://schemas.openxmlformats.org/officeDocument/2006/relationships/image" Target="../media/image27.png"/><Relationship Id="rId21" Type="http://schemas.openxmlformats.org/officeDocument/2006/relationships/image" Target="../media/image46.png"/><Relationship Id="rId22" Type="http://schemas.openxmlformats.org/officeDocument/2006/relationships/hyperlink" Target="https://kompassdigitalerwandel.ch"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24.png"/><Relationship Id="rId4" Type="http://schemas.openxmlformats.org/officeDocument/2006/relationships/image" Target="../media/image25.svg"/><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3.svg"/><Relationship Id="rId8" Type="http://schemas.openxmlformats.org/officeDocument/2006/relationships/image" Target="../media/image14.png"/><Relationship Id="rId9" Type="http://schemas.openxmlformats.org/officeDocument/2006/relationships/image" Target="../media/image15.svg"/><Relationship Id="rId10" Type="http://schemas.openxmlformats.org/officeDocument/2006/relationships/image" Target="../media/image6.png"/><Relationship Id="rId11" Type="http://schemas.openxmlformats.org/officeDocument/2006/relationships/image" Target="../media/image7.svg"/><Relationship Id="rId12" Type="http://schemas.openxmlformats.org/officeDocument/2006/relationships/image" Target="../media/image4.png"/><Relationship Id="rId13" Type="http://schemas.openxmlformats.org/officeDocument/2006/relationships/image" Target="../media/image5.svg"/><Relationship Id="rId14" Type="http://schemas.openxmlformats.org/officeDocument/2006/relationships/image" Target="../media/image27.png"/><Relationship Id="rId15" Type="http://schemas.openxmlformats.org/officeDocument/2006/relationships/image" Target="../media/image47.png"/><Relationship Id="rId16" Type="http://schemas.openxmlformats.org/officeDocument/2006/relationships/image" Target="../media/image48.png"/><Relationship Id="rId17" Type="http://schemas.openxmlformats.org/officeDocument/2006/relationships/image" Target="../media/image49.png"/><Relationship Id="rId18" Type="http://schemas.openxmlformats.org/officeDocument/2006/relationships/hyperlink" Target="https://kompassdigitalerwandel.ch"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17.svg"/><Relationship Id="rId6" Type="http://schemas.openxmlformats.org/officeDocument/2006/relationships/image" Target="../media/image22.png"/><Relationship Id="rId7" Type="http://schemas.openxmlformats.org/officeDocument/2006/relationships/image" Target="../media/image23.svg"/><Relationship Id="rId8" Type="http://schemas.openxmlformats.org/officeDocument/2006/relationships/image" Target="../media/image35.png"/><Relationship Id="rId9" Type="http://schemas.openxmlformats.org/officeDocument/2006/relationships/image" Target="../media/image36.svg"/><Relationship Id="rId10" Type="http://schemas.openxmlformats.org/officeDocument/2006/relationships/image" Target="../media/image27.png"/><Relationship Id="rId11" Type="http://schemas.openxmlformats.org/officeDocument/2006/relationships/image" Target="../media/image50.png"/><Relationship Id="rId12" Type="http://schemas.openxmlformats.org/officeDocument/2006/relationships/image" Target="../media/image51.png"/><Relationship Id="rId13" Type="http://schemas.openxmlformats.org/officeDocument/2006/relationships/image" Target="../media/image52.png"/><Relationship Id="rId14" Type="http://schemas.openxmlformats.org/officeDocument/2006/relationships/image" Target="../media/image53.png"/><Relationship Id="rId15" Type="http://schemas.openxmlformats.org/officeDocument/2006/relationships/image" Target="../media/image54.png"/><Relationship Id="rId16" Type="http://schemas.openxmlformats.org/officeDocument/2006/relationships/image" Target="../media/image55.png"/><Relationship Id="rId17" Type="http://schemas.openxmlformats.org/officeDocument/2006/relationships/image" Target="../media/image56.png"/><Relationship Id="rId18" Type="http://schemas.openxmlformats.org/officeDocument/2006/relationships/hyperlink" Target="https://kompassdigitalerwandel.ch"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57.png"/><Relationship Id="rId5" Type="http://schemas.openxmlformats.org/officeDocument/2006/relationships/image" Target="../media/image58.png"/><Relationship Id="rId6" Type="http://schemas.openxmlformats.org/officeDocument/2006/relationships/image" Target="../media/image16.png"/><Relationship Id="rId7" Type="http://schemas.openxmlformats.org/officeDocument/2006/relationships/image" Target="../media/image17.svg"/><Relationship Id="rId8" Type="http://schemas.openxmlformats.org/officeDocument/2006/relationships/image" Target="../media/image22.png"/><Relationship Id="rId9" Type="http://schemas.openxmlformats.org/officeDocument/2006/relationships/image" Target="../media/image23.svg"/><Relationship Id="rId10" Type="http://schemas.openxmlformats.org/officeDocument/2006/relationships/image" Target="../media/image35.png"/><Relationship Id="rId11" Type="http://schemas.openxmlformats.org/officeDocument/2006/relationships/image" Target="../media/image36.svg"/><Relationship Id="rId12" Type="http://schemas.openxmlformats.org/officeDocument/2006/relationships/image" Target="../media/image27.png"/><Relationship Id="rId13" Type="http://schemas.openxmlformats.org/officeDocument/2006/relationships/image" Target="../media/image59.png"/><Relationship Id="rId14" Type="http://schemas.openxmlformats.org/officeDocument/2006/relationships/image" Target="../media/image60.png"/><Relationship Id="rId15" Type="http://schemas.openxmlformats.org/officeDocument/2006/relationships/image" Target="../media/image61.png"/><Relationship Id="rId16" Type="http://schemas.openxmlformats.org/officeDocument/2006/relationships/image" Target="../media/image62.png"/><Relationship Id="rId17" Type="http://schemas.openxmlformats.org/officeDocument/2006/relationships/image" Target="../media/image63.png"/><Relationship Id="rId18" Type="http://schemas.openxmlformats.org/officeDocument/2006/relationships/image" Target="../media/image64.png"/><Relationship Id="rId19" Type="http://schemas.openxmlformats.org/officeDocument/2006/relationships/image" Target="../media/image65.png"/><Relationship Id="rId20" Type="http://schemas.openxmlformats.org/officeDocument/2006/relationships/image" Target="../media/image66.png"/><Relationship Id="rId21" Type="http://schemas.openxmlformats.org/officeDocument/2006/relationships/image" Target="../media/image6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2.png"/><Relationship Id="rId4" Type="http://schemas.openxmlformats.org/officeDocument/2006/relationships/image" Target="../media/image23.svg"/><Relationship Id="rId5" Type="http://schemas.openxmlformats.org/officeDocument/2006/relationships/image" Target="../media/image8.png"/><Relationship Id="rId6" Type="http://schemas.openxmlformats.org/officeDocument/2006/relationships/image" Target="../media/image9.svg"/><Relationship Id="rId7" Type="http://schemas.openxmlformats.org/officeDocument/2006/relationships/image" Target="../media/image24.png"/><Relationship Id="rId8" Type="http://schemas.openxmlformats.org/officeDocument/2006/relationships/image" Target="../media/image25.svg"/><Relationship Id="rId9" Type="http://schemas.openxmlformats.org/officeDocument/2006/relationships/image" Target="../media/image2.png"/><Relationship Id="rId10" Type="http://schemas.openxmlformats.org/officeDocument/2006/relationships/image" Target="../media/image3.svg"/><Relationship Id="rId11" Type="http://schemas.openxmlformats.org/officeDocument/2006/relationships/image" Target="../media/image14.png"/><Relationship Id="rId12" Type="http://schemas.openxmlformats.org/officeDocument/2006/relationships/image" Target="../media/image15.svg"/><Relationship Id="rId13" Type="http://schemas.openxmlformats.org/officeDocument/2006/relationships/image" Target="../media/image16.png"/><Relationship Id="rId14" Type="http://schemas.openxmlformats.org/officeDocument/2006/relationships/image" Target="../media/image17.svg"/><Relationship Id="rId15" Type="http://schemas.openxmlformats.org/officeDocument/2006/relationships/image" Target="../media/image6.png"/><Relationship Id="rId16" Type="http://schemas.openxmlformats.org/officeDocument/2006/relationships/image" Target="../media/image7.svg"/><Relationship Id="rId17" Type="http://schemas.openxmlformats.org/officeDocument/2006/relationships/image" Target="../media/image35.png"/><Relationship Id="rId18" Type="http://schemas.openxmlformats.org/officeDocument/2006/relationships/image" Target="../media/image36.svg"/><Relationship Id="rId19" Type="http://schemas.openxmlformats.org/officeDocument/2006/relationships/image" Target="../media/image1.png"/><Relationship Id="rId20" Type="http://schemas.openxmlformats.org/officeDocument/2006/relationships/image" Target="../media/image27.png"/><Relationship Id="rId21" Type="http://schemas.openxmlformats.org/officeDocument/2006/relationships/image" Target="../media/image68.png"/><Relationship Id="rId22" Type="http://schemas.openxmlformats.org/officeDocument/2006/relationships/image" Target="../media/image69.sv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24.png"/><Relationship Id="rId4" Type="http://schemas.openxmlformats.org/officeDocument/2006/relationships/image" Target="../media/image25.svg"/><Relationship Id="rId5" Type="http://schemas.openxmlformats.org/officeDocument/2006/relationships/image" Target="../media/image2.png"/><Relationship Id="rId6" Type="http://schemas.openxmlformats.org/officeDocument/2006/relationships/image" Target="../media/image3.svg"/><Relationship Id="rId7" Type="http://schemas.openxmlformats.org/officeDocument/2006/relationships/image" Target="../media/image1.png"/><Relationship Id="rId8" Type="http://schemas.openxmlformats.org/officeDocument/2006/relationships/image" Target="../media/image14.png"/><Relationship Id="rId9" Type="http://schemas.openxmlformats.org/officeDocument/2006/relationships/image" Target="../media/image15.svg"/><Relationship Id="rId10" Type="http://schemas.openxmlformats.org/officeDocument/2006/relationships/image" Target="../media/image6.png"/><Relationship Id="rId11" Type="http://schemas.openxmlformats.org/officeDocument/2006/relationships/image" Target="../media/image7.svg"/><Relationship Id="rId12" Type="http://schemas.openxmlformats.org/officeDocument/2006/relationships/image" Target="../media/image22.png"/><Relationship Id="rId13" Type="http://schemas.openxmlformats.org/officeDocument/2006/relationships/image" Target="../media/image23.svg"/><Relationship Id="rId14" Type="http://schemas.openxmlformats.org/officeDocument/2006/relationships/image" Target="../media/image35.png"/><Relationship Id="rId15" Type="http://schemas.openxmlformats.org/officeDocument/2006/relationships/image" Target="../media/image36.svg"/><Relationship Id="rId16" Type="http://schemas.openxmlformats.org/officeDocument/2006/relationships/image" Target="../media/image27.png"/><Relationship Id="rId17" Type="http://schemas.openxmlformats.org/officeDocument/2006/relationships/image" Target="../media/image70.png"/><Relationship Id="rId18" Type="http://schemas.openxmlformats.org/officeDocument/2006/relationships/image" Target="../media/image71.png"/><Relationship Id="rId19" Type="http://schemas.openxmlformats.org/officeDocument/2006/relationships/image" Target="../media/image72.png"/><Relationship Id="rId20" Type="http://schemas.openxmlformats.org/officeDocument/2006/relationships/image" Target="../media/image73.svg"/><Relationship Id="rId21" Type="http://schemas.openxmlformats.org/officeDocument/2006/relationships/image" Target="../media/image74.png"/><Relationship Id="rId22" Type="http://schemas.openxmlformats.org/officeDocument/2006/relationships/image" Target="../media/image75.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76.png"/><Relationship Id="rId5" Type="http://schemas.openxmlformats.org/officeDocument/2006/relationships/image" Target="../media/image16.png"/><Relationship Id="rId6" Type="http://schemas.openxmlformats.org/officeDocument/2006/relationships/image" Target="../media/image17.svg"/><Relationship Id="rId7" Type="http://schemas.openxmlformats.org/officeDocument/2006/relationships/image" Target="../media/image22.png"/><Relationship Id="rId8" Type="http://schemas.openxmlformats.org/officeDocument/2006/relationships/image" Target="../media/image23.svg"/><Relationship Id="rId9" Type="http://schemas.openxmlformats.org/officeDocument/2006/relationships/image" Target="../media/image35.png"/><Relationship Id="rId10" Type="http://schemas.openxmlformats.org/officeDocument/2006/relationships/image" Target="../media/image36.svg"/><Relationship Id="rId11" Type="http://schemas.openxmlformats.org/officeDocument/2006/relationships/image" Target="../media/image27.png"/><Relationship Id="rId12" Type="http://schemas.openxmlformats.org/officeDocument/2006/relationships/image" Target="../media/image77.png"/><Relationship Id="rId13" Type="http://schemas.openxmlformats.org/officeDocument/2006/relationships/image" Target="../media/image78.png"/><Relationship Id="rId14" Type="http://schemas.openxmlformats.org/officeDocument/2006/relationships/image" Target="../media/image24.png"/><Relationship Id="rId15" Type="http://schemas.openxmlformats.org/officeDocument/2006/relationships/image" Target="../media/image25.svg"/><Relationship Id="rId16" Type="http://schemas.openxmlformats.org/officeDocument/2006/relationships/image" Target="../media/image14.png"/><Relationship Id="rId17" Type="http://schemas.openxmlformats.org/officeDocument/2006/relationships/image" Target="../media/image15.sv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16.png"/><Relationship Id="rId5" Type="http://schemas.openxmlformats.org/officeDocument/2006/relationships/image" Target="../media/image17.svg"/><Relationship Id="rId6" Type="http://schemas.openxmlformats.org/officeDocument/2006/relationships/image" Target="../media/image22.png"/><Relationship Id="rId7" Type="http://schemas.openxmlformats.org/officeDocument/2006/relationships/image" Target="../media/image23.svg"/><Relationship Id="rId8" Type="http://schemas.openxmlformats.org/officeDocument/2006/relationships/image" Target="../media/image35.png"/><Relationship Id="rId9" Type="http://schemas.openxmlformats.org/officeDocument/2006/relationships/image" Target="../media/image36.svg"/><Relationship Id="rId10" Type="http://schemas.openxmlformats.org/officeDocument/2006/relationships/image" Target="../media/image27.png"/><Relationship Id="rId11" Type="http://schemas.openxmlformats.org/officeDocument/2006/relationships/image" Target="../media/image79.png"/><Relationship Id="rId12" Type="http://schemas.openxmlformats.org/officeDocument/2006/relationships/image" Target="../media/image8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svg"/><Relationship Id="rId6" Type="http://schemas.openxmlformats.org/officeDocument/2006/relationships/image" Target="../media/image6.png"/><Relationship Id="rId7" Type="http://schemas.openxmlformats.org/officeDocument/2006/relationships/image" Target="../media/image7.svg"/><Relationship Id="rId8" Type="http://schemas.openxmlformats.org/officeDocument/2006/relationships/image" Target="../media/image4.png"/><Relationship Id="rId9" Type="http://schemas.openxmlformats.org/officeDocument/2006/relationships/image" Target="../media/image5.svg"/><Relationship Id="rId10" Type="http://schemas.openxmlformats.org/officeDocument/2006/relationships/image" Target="../media/image24.png"/><Relationship Id="rId11" Type="http://schemas.openxmlformats.org/officeDocument/2006/relationships/image" Target="../media/image25.svg"/><Relationship Id="rId12" Type="http://schemas.openxmlformats.org/officeDocument/2006/relationships/image" Target="../media/image14.png"/><Relationship Id="rId13" Type="http://schemas.openxmlformats.org/officeDocument/2006/relationships/image" Target="../media/image15.svg"/><Relationship Id="rId14" Type="http://schemas.openxmlformats.org/officeDocument/2006/relationships/image" Target="../media/image27.png"/><Relationship Id="rId15" Type="http://schemas.openxmlformats.org/officeDocument/2006/relationships/image" Target="../media/image81.png"/><Relationship Id="rId16" Type="http://schemas.openxmlformats.org/officeDocument/2006/relationships/image" Target="../media/image82.svg"/><Relationship Id="rId17" Type="http://schemas.openxmlformats.org/officeDocument/2006/relationships/image" Target="../media/image8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1.svg"/><Relationship Id="rId4" Type="http://schemas.openxmlformats.org/officeDocument/2006/relationships/image" Target="../media/image16.png"/><Relationship Id="rId5" Type="http://schemas.openxmlformats.org/officeDocument/2006/relationships/image" Target="../media/image17.svg"/><Relationship Id="rId6" Type="http://schemas.openxmlformats.org/officeDocument/2006/relationships/image" Target="../media/image22.png"/><Relationship Id="rId7" Type="http://schemas.openxmlformats.org/officeDocument/2006/relationships/image" Target="../media/image23.svg"/><Relationship Id="rId8" Type="http://schemas.openxmlformats.org/officeDocument/2006/relationships/image" Target="../media/image35.png"/><Relationship Id="rId9" Type="http://schemas.openxmlformats.org/officeDocument/2006/relationships/image" Target="../media/image36.svg"/><Relationship Id="rId10" Type="http://schemas.openxmlformats.org/officeDocument/2006/relationships/image" Target="../media/image1.png"/><Relationship Id="rId11" Type="http://schemas.openxmlformats.org/officeDocument/2006/relationships/image" Target="../media/image27.png"/><Relationship Id="rId12" Type="http://schemas.openxmlformats.org/officeDocument/2006/relationships/image" Target="../media/image84.png"/><Relationship Id="rId13" Type="http://schemas.openxmlformats.org/officeDocument/2006/relationships/image" Target="../media/image85.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svg"/><Relationship Id="rId5" Type="http://schemas.openxmlformats.org/officeDocument/2006/relationships/image" Target="../media/image6.png"/><Relationship Id="rId6" Type="http://schemas.openxmlformats.org/officeDocument/2006/relationships/image" Target="../media/image7.svg"/><Relationship Id="rId7" Type="http://schemas.openxmlformats.org/officeDocument/2006/relationships/image" Target="../media/image4.png"/><Relationship Id="rId8" Type="http://schemas.openxmlformats.org/officeDocument/2006/relationships/image" Target="../media/image5.svg"/><Relationship Id="rId9" Type="http://schemas.openxmlformats.org/officeDocument/2006/relationships/image" Target="../media/image24.png"/><Relationship Id="rId10" Type="http://schemas.openxmlformats.org/officeDocument/2006/relationships/image" Target="../media/image25.svg"/><Relationship Id="rId11" Type="http://schemas.openxmlformats.org/officeDocument/2006/relationships/image" Target="../media/image14.png"/><Relationship Id="rId12" Type="http://schemas.openxmlformats.org/officeDocument/2006/relationships/image" Target="../media/image15.svg"/><Relationship Id="rId13" Type="http://schemas.openxmlformats.org/officeDocument/2006/relationships/image" Target="../media/image86.png"/><Relationship Id="rId14" Type="http://schemas.openxmlformats.org/officeDocument/2006/relationships/image" Target="../media/image87.svg"/><Relationship Id="rId15" Type="http://schemas.openxmlformats.org/officeDocument/2006/relationships/image" Target="../media/image27.png"/><Relationship Id="rId16" Type="http://schemas.openxmlformats.org/officeDocument/2006/relationships/image" Target="../media/image8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svg"/><Relationship Id="rId4" Type="http://schemas.openxmlformats.org/officeDocument/2006/relationships/image" Target="../media/image24.png"/><Relationship Id="rId5" Type="http://schemas.openxmlformats.org/officeDocument/2006/relationships/image" Target="../media/image25.svg"/><Relationship Id="rId6" Type="http://schemas.openxmlformats.org/officeDocument/2006/relationships/image" Target="../media/image2.png"/><Relationship Id="rId7" Type="http://schemas.openxmlformats.org/officeDocument/2006/relationships/image" Target="../media/image3.svg"/><Relationship Id="rId8" Type="http://schemas.openxmlformats.org/officeDocument/2006/relationships/image" Target="../media/image14.png"/><Relationship Id="rId9" Type="http://schemas.openxmlformats.org/officeDocument/2006/relationships/image" Target="../media/image15.svg"/><Relationship Id="rId10" Type="http://schemas.openxmlformats.org/officeDocument/2006/relationships/image" Target="../media/image16.png"/><Relationship Id="rId11" Type="http://schemas.openxmlformats.org/officeDocument/2006/relationships/image" Target="../media/image17.svg"/><Relationship Id="rId12" Type="http://schemas.openxmlformats.org/officeDocument/2006/relationships/image" Target="../media/image6.png"/><Relationship Id="rId13" Type="http://schemas.openxmlformats.org/officeDocument/2006/relationships/image" Target="../media/image7.svg"/><Relationship Id="rId14" Type="http://schemas.openxmlformats.org/officeDocument/2006/relationships/image" Target="../media/image22.png"/><Relationship Id="rId15" Type="http://schemas.openxmlformats.org/officeDocument/2006/relationships/image" Target="../media/image23.svg"/><Relationship Id="rId16" Type="http://schemas.openxmlformats.org/officeDocument/2006/relationships/image" Target="../media/image35.png"/><Relationship Id="rId17" Type="http://schemas.openxmlformats.org/officeDocument/2006/relationships/image" Target="../media/image36.svg"/><Relationship Id="rId18" Type="http://schemas.openxmlformats.org/officeDocument/2006/relationships/image" Target="../media/image1.png"/><Relationship Id="rId19" Type="http://schemas.openxmlformats.org/officeDocument/2006/relationships/image" Target="../media/image89.png"/><Relationship Id="rId20" Type="http://schemas.openxmlformats.org/officeDocument/2006/relationships/image" Target="../media/image90.svg"/><Relationship Id="rId21" Type="http://schemas.openxmlformats.org/officeDocument/2006/relationships/image" Target="../media/image2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svg"/><Relationship Id="rId4" Type="http://schemas.openxmlformats.org/officeDocument/2006/relationships/image" Target="../media/image24.png"/><Relationship Id="rId5" Type="http://schemas.openxmlformats.org/officeDocument/2006/relationships/image" Target="../media/image25.svg"/><Relationship Id="rId6" Type="http://schemas.openxmlformats.org/officeDocument/2006/relationships/image" Target="../media/image2.png"/><Relationship Id="rId7" Type="http://schemas.openxmlformats.org/officeDocument/2006/relationships/image" Target="../media/image3.svg"/><Relationship Id="rId8" Type="http://schemas.openxmlformats.org/officeDocument/2006/relationships/image" Target="../media/image14.png"/><Relationship Id="rId9" Type="http://schemas.openxmlformats.org/officeDocument/2006/relationships/image" Target="../media/image15.svg"/><Relationship Id="rId10" Type="http://schemas.openxmlformats.org/officeDocument/2006/relationships/image" Target="../media/image16.png"/><Relationship Id="rId11" Type="http://schemas.openxmlformats.org/officeDocument/2006/relationships/image" Target="../media/image17.svg"/><Relationship Id="rId12" Type="http://schemas.openxmlformats.org/officeDocument/2006/relationships/image" Target="../media/image6.png"/><Relationship Id="rId13" Type="http://schemas.openxmlformats.org/officeDocument/2006/relationships/image" Target="../media/image7.svg"/><Relationship Id="rId14" Type="http://schemas.openxmlformats.org/officeDocument/2006/relationships/image" Target="../media/image22.png"/><Relationship Id="rId15" Type="http://schemas.openxmlformats.org/officeDocument/2006/relationships/image" Target="../media/image23.svg"/><Relationship Id="rId16" Type="http://schemas.openxmlformats.org/officeDocument/2006/relationships/image" Target="../media/image35.png"/><Relationship Id="rId17" Type="http://schemas.openxmlformats.org/officeDocument/2006/relationships/image" Target="../media/image36.svg"/><Relationship Id="rId18" Type="http://schemas.openxmlformats.org/officeDocument/2006/relationships/image" Target="../media/image1.png"/><Relationship Id="rId19" Type="http://schemas.openxmlformats.org/officeDocument/2006/relationships/image" Target="../media/image27.png"/><Relationship Id="rId20" Type="http://schemas.openxmlformats.org/officeDocument/2006/relationships/image" Target="../media/image68.png"/><Relationship Id="rId21" Type="http://schemas.openxmlformats.org/officeDocument/2006/relationships/image" Target="../media/image69.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 Id="rId3" Type="http://schemas.openxmlformats.org/officeDocument/2006/relationships/image" Target="../media/image25.svg"/><Relationship Id="rId4" Type="http://schemas.openxmlformats.org/officeDocument/2006/relationships/image" Target="../media/image2.png"/><Relationship Id="rId5" Type="http://schemas.openxmlformats.org/officeDocument/2006/relationships/image" Target="../media/image3.svg"/><Relationship Id="rId6" Type="http://schemas.openxmlformats.org/officeDocument/2006/relationships/image" Target="../media/image1.png"/><Relationship Id="rId7" Type="http://schemas.openxmlformats.org/officeDocument/2006/relationships/image" Target="../media/image14.png"/><Relationship Id="rId8" Type="http://schemas.openxmlformats.org/officeDocument/2006/relationships/image" Target="../media/image15.svg"/><Relationship Id="rId9" Type="http://schemas.openxmlformats.org/officeDocument/2006/relationships/image" Target="../media/image6.png"/><Relationship Id="rId10" Type="http://schemas.openxmlformats.org/officeDocument/2006/relationships/image" Target="../media/image7.svg"/><Relationship Id="rId11" Type="http://schemas.openxmlformats.org/officeDocument/2006/relationships/image" Target="../media/image22.png"/><Relationship Id="rId12" Type="http://schemas.openxmlformats.org/officeDocument/2006/relationships/image" Target="../media/image23.svg"/><Relationship Id="rId13" Type="http://schemas.openxmlformats.org/officeDocument/2006/relationships/image" Target="../media/image35.png"/><Relationship Id="rId14" Type="http://schemas.openxmlformats.org/officeDocument/2006/relationships/image" Target="../media/image36.svg"/><Relationship Id="rId15" Type="http://schemas.openxmlformats.org/officeDocument/2006/relationships/image" Target="../media/image27.png"/><Relationship Id="rId16" Type="http://schemas.openxmlformats.org/officeDocument/2006/relationships/image" Target="../media/image91.png"/><Relationship Id="rId17" Type="http://schemas.openxmlformats.org/officeDocument/2006/relationships/image" Target="../media/image92.sv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svg"/><Relationship Id="rId6" Type="http://schemas.openxmlformats.org/officeDocument/2006/relationships/image" Target="../media/image6.png"/><Relationship Id="rId7" Type="http://schemas.openxmlformats.org/officeDocument/2006/relationships/image" Target="../media/image7.svg"/><Relationship Id="rId8" Type="http://schemas.openxmlformats.org/officeDocument/2006/relationships/image" Target="../media/image4.png"/><Relationship Id="rId9" Type="http://schemas.openxmlformats.org/officeDocument/2006/relationships/image" Target="../media/image5.svg"/><Relationship Id="rId10" Type="http://schemas.openxmlformats.org/officeDocument/2006/relationships/image" Target="../media/image24.png"/><Relationship Id="rId11" Type="http://schemas.openxmlformats.org/officeDocument/2006/relationships/image" Target="../media/image25.svg"/><Relationship Id="rId12" Type="http://schemas.openxmlformats.org/officeDocument/2006/relationships/image" Target="../media/image14.png"/><Relationship Id="rId13" Type="http://schemas.openxmlformats.org/officeDocument/2006/relationships/image" Target="../media/image15.svg"/><Relationship Id="rId14" Type="http://schemas.openxmlformats.org/officeDocument/2006/relationships/image" Target="../media/image93.png"/><Relationship Id="rId15" Type="http://schemas.openxmlformats.org/officeDocument/2006/relationships/image" Target="../media/image94.svg"/><Relationship Id="rId16" Type="http://schemas.openxmlformats.org/officeDocument/2006/relationships/image" Target="../media/image2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24.png"/><Relationship Id="rId4" Type="http://schemas.openxmlformats.org/officeDocument/2006/relationships/image" Target="../media/image25.svg"/><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3.svg"/><Relationship Id="rId8" Type="http://schemas.openxmlformats.org/officeDocument/2006/relationships/image" Target="../media/image14.png"/><Relationship Id="rId9" Type="http://schemas.openxmlformats.org/officeDocument/2006/relationships/image" Target="../media/image15.svg"/><Relationship Id="rId10" Type="http://schemas.openxmlformats.org/officeDocument/2006/relationships/image" Target="../media/image6.png"/><Relationship Id="rId11" Type="http://schemas.openxmlformats.org/officeDocument/2006/relationships/image" Target="../media/image7.svg"/><Relationship Id="rId12" Type="http://schemas.openxmlformats.org/officeDocument/2006/relationships/image" Target="../media/image4.png"/><Relationship Id="rId13" Type="http://schemas.openxmlformats.org/officeDocument/2006/relationships/image" Target="../media/image5.svg"/><Relationship Id="rId14" Type="http://schemas.openxmlformats.org/officeDocument/2006/relationships/image" Target="../media/image27.png"/><Relationship Id="rId15" Type="http://schemas.openxmlformats.org/officeDocument/2006/relationships/image" Target="../media/image95.png"/><Relationship Id="rId16" Type="http://schemas.openxmlformats.org/officeDocument/2006/relationships/image" Target="../media/image96.svg"/><Relationship Id="rId17" Type="http://schemas.openxmlformats.org/officeDocument/2006/relationships/image" Target="../media/image97.png"/><Relationship Id="rId18" Type="http://schemas.openxmlformats.org/officeDocument/2006/relationships/image" Target="../media/image98.png"/><Relationship Id="rId19" Type="http://schemas.openxmlformats.org/officeDocument/2006/relationships/image" Target="../media/image99.sv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svg"/><Relationship Id="rId5" Type="http://schemas.openxmlformats.org/officeDocument/2006/relationships/image" Target="../media/image6.png"/><Relationship Id="rId6" Type="http://schemas.openxmlformats.org/officeDocument/2006/relationships/image" Target="../media/image7.svg"/><Relationship Id="rId7" Type="http://schemas.openxmlformats.org/officeDocument/2006/relationships/image" Target="../media/image4.png"/><Relationship Id="rId8" Type="http://schemas.openxmlformats.org/officeDocument/2006/relationships/image" Target="../media/image5.svg"/><Relationship Id="rId9" Type="http://schemas.openxmlformats.org/officeDocument/2006/relationships/image" Target="../media/image24.png"/><Relationship Id="rId10" Type="http://schemas.openxmlformats.org/officeDocument/2006/relationships/image" Target="../media/image25.svg"/><Relationship Id="rId11" Type="http://schemas.openxmlformats.org/officeDocument/2006/relationships/image" Target="../media/image14.png"/><Relationship Id="rId12" Type="http://schemas.openxmlformats.org/officeDocument/2006/relationships/image" Target="../media/image15.svg"/><Relationship Id="rId13" Type="http://schemas.openxmlformats.org/officeDocument/2006/relationships/image" Target="../media/image27.png"/><Relationship Id="rId14" Type="http://schemas.openxmlformats.org/officeDocument/2006/relationships/image" Target="../media/image100.png"/><Relationship Id="rId15" Type="http://schemas.openxmlformats.org/officeDocument/2006/relationships/image" Target="../media/image101.svg"/><Relationship Id="rId16" Type="http://schemas.openxmlformats.org/officeDocument/2006/relationships/image" Target="../media/image102.png"/><Relationship Id="rId17" Type="http://schemas.openxmlformats.org/officeDocument/2006/relationships/image" Target="../media/image103.sv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 Id="rId3" Type="http://schemas.openxmlformats.org/officeDocument/2006/relationships/image" Target="../media/image25.sv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3.svg"/><Relationship Id="rId7" Type="http://schemas.openxmlformats.org/officeDocument/2006/relationships/image" Target="../media/image14.png"/><Relationship Id="rId8" Type="http://schemas.openxmlformats.org/officeDocument/2006/relationships/image" Target="../media/image15.svg"/><Relationship Id="rId9" Type="http://schemas.openxmlformats.org/officeDocument/2006/relationships/image" Target="../media/image6.png"/><Relationship Id="rId10" Type="http://schemas.openxmlformats.org/officeDocument/2006/relationships/image" Target="../media/image7.svg"/><Relationship Id="rId11" Type="http://schemas.openxmlformats.org/officeDocument/2006/relationships/image" Target="../media/image4.png"/><Relationship Id="rId12" Type="http://schemas.openxmlformats.org/officeDocument/2006/relationships/image" Target="../media/image5.svg"/><Relationship Id="rId13" Type="http://schemas.openxmlformats.org/officeDocument/2006/relationships/image" Target="../media/image104.png"/><Relationship Id="rId14" Type="http://schemas.openxmlformats.org/officeDocument/2006/relationships/image" Target="../media/image2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24.png"/><Relationship Id="rId4" Type="http://schemas.openxmlformats.org/officeDocument/2006/relationships/image" Target="../media/image25.svg"/><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3.svg"/><Relationship Id="rId8" Type="http://schemas.openxmlformats.org/officeDocument/2006/relationships/image" Target="../media/image14.png"/><Relationship Id="rId9" Type="http://schemas.openxmlformats.org/officeDocument/2006/relationships/image" Target="../media/image15.svg"/><Relationship Id="rId10" Type="http://schemas.openxmlformats.org/officeDocument/2006/relationships/image" Target="../media/image6.png"/><Relationship Id="rId11" Type="http://schemas.openxmlformats.org/officeDocument/2006/relationships/image" Target="../media/image7.svg"/><Relationship Id="rId12" Type="http://schemas.openxmlformats.org/officeDocument/2006/relationships/image" Target="../media/image4.png"/><Relationship Id="rId13" Type="http://schemas.openxmlformats.org/officeDocument/2006/relationships/image" Target="../media/image5.svg"/><Relationship Id="rId14" Type="http://schemas.openxmlformats.org/officeDocument/2006/relationships/image" Target="../media/image105.png"/><Relationship Id="rId15" Type="http://schemas.openxmlformats.org/officeDocument/2006/relationships/image" Target="../media/image106.svg"/><Relationship Id="rId16" Type="http://schemas.openxmlformats.org/officeDocument/2006/relationships/image" Target="../media/image27.png"/><Relationship Id="rId17" Type="http://schemas.openxmlformats.org/officeDocument/2006/relationships/image" Target="../media/image10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6.png"/><Relationship Id="rId4" Type="http://schemas.openxmlformats.org/officeDocument/2006/relationships/image" Target="../media/image17.svg"/><Relationship Id="rId5" Type="http://schemas.openxmlformats.org/officeDocument/2006/relationships/image" Target="../media/image22.png"/><Relationship Id="rId6" Type="http://schemas.openxmlformats.org/officeDocument/2006/relationships/image" Target="../media/image23.svg"/><Relationship Id="rId7" Type="http://schemas.openxmlformats.org/officeDocument/2006/relationships/image" Target="../media/image35.png"/><Relationship Id="rId8" Type="http://schemas.openxmlformats.org/officeDocument/2006/relationships/image" Target="../media/image36.svg"/><Relationship Id="rId9" Type="http://schemas.openxmlformats.org/officeDocument/2006/relationships/image" Target="../media/image108.png"/><Relationship Id="rId10" Type="http://schemas.openxmlformats.org/officeDocument/2006/relationships/image" Target="../media/image109.svg"/><Relationship Id="rId11"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1.svg"/><Relationship Id="rId4" Type="http://schemas.openxmlformats.org/officeDocument/2006/relationships/image" Target="../media/image16.png"/><Relationship Id="rId5" Type="http://schemas.openxmlformats.org/officeDocument/2006/relationships/image" Target="../media/image17.svg"/><Relationship Id="rId6" Type="http://schemas.openxmlformats.org/officeDocument/2006/relationships/image" Target="../media/image22.png"/><Relationship Id="rId7" Type="http://schemas.openxmlformats.org/officeDocument/2006/relationships/image" Target="../media/image23.svg"/><Relationship Id="rId8" Type="http://schemas.openxmlformats.org/officeDocument/2006/relationships/image" Target="../media/image35.png"/><Relationship Id="rId9" Type="http://schemas.openxmlformats.org/officeDocument/2006/relationships/image" Target="../media/image36.svg"/><Relationship Id="rId10" Type="http://schemas.openxmlformats.org/officeDocument/2006/relationships/image" Target="../media/image1.png"/><Relationship Id="rId11" Type="http://schemas.openxmlformats.org/officeDocument/2006/relationships/image" Target="../media/image110.png"/><Relationship Id="rId12" Type="http://schemas.openxmlformats.org/officeDocument/2006/relationships/image" Target="../media/image111.svg"/><Relationship Id="rId13" Type="http://schemas.openxmlformats.org/officeDocument/2006/relationships/image" Target="../media/image2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1.svg"/><Relationship Id="rId4" Type="http://schemas.openxmlformats.org/officeDocument/2006/relationships/image" Target="../media/image16.png"/><Relationship Id="rId5" Type="http://schemas.openxmlformats.org/officeDocument/2006/relationships/image" Target="../media/image17.svg"/><Relationship Id="rId6" Type="http://schemas.openxmlformats.org/officeDocument/2006/relationships/image" Target="../media/image22.png"/><Relationship Id="rId7" Type="http://schemas.openxmlformats.org/officeDocument/2006/relationships/image" Target="../media/image23.svg"/><Relationship Id="rId8" Type="http://schemas.openxmlformats.org/officeDocument/2006/relationships/image" Target="../media/image35.png"/><Relationship Id="rId9" Type="http://schemas.openxmlformats.org/officeDocument/2006/relationships/image" Target="../media/image36.svg"/><Relationship Id="rId10" Type="http://schemas.openxmlformats.org/officeDocument/2006/relationships/image" Target="../media/image1.png"/><Relationship Id="rId11" Type="http://schemas.openxmlformats.org/officeDocument/2006/relationships/image" Target="../media/image112.jpeg"/><Relationship Id="rId12" Type="http://schemas.openxmlformats.org/officeDocument/2006/relationships/image" Target="../media/image2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svg"/><Relationship Id="rId5" Type="http://schemas.openxmlformats.org/officeDocument/2006/relationships/image" Target="../media/image6.png"/><Relationship Id="rId6" Type="http://schemas.openxmlformats.org/officeDocument/2006/relationships/image" Target="../media/image7.svg"/><Relationship Id="rId7" Type="http://schemas.openxmlformats.org/officeDocument/2006/relationships/image" Target="../media/image4.png"/><Relationship Id="rId8" Type="http://schemas.openxmlformats.org/officeDocument/2006/relationships/image" Target="../media/image5.svg"/><Relationship Id="rId9" Type="http://schemas.openxmlformats.org/officeDocument/2006/relationships/image" Target="../media/image24.png"/><Relationship Id="rId10" Type="http://schemas.openxmlformats.org/officeDocument/2006/relationships/image" Target="../media/image25.svg"/><Relationship Id="rId11" Type="http://schemas.openxmlformats.org/officeDocument/2006/relationships/image" Target="../media/image14.png"/><Relationship Id="rId12" Type="http://schemas.openxmlformats.org/officeDocument/2006/relationships/image" Target="../media/image15.svg"/><Relationship Id="rId13" Type="http://schemas.openxmlformats.org/officeDocument/2006/relationships/image" Target="../media/image27.png"/><Relationship Id="rId14" Type="http://schemas.openxmlformats.org/officeDocument/2006/relationships/image" Target="../media/image113.png"/><Relationship Id="rId15" Type="http://schemas.openxmlformats.org/officeDocument/2006/relationships/image" Target="../media/image114.svg"/><Relationship Id="rId16" Type="http://schemas.openxmlformats.org/officeDocument/2006/relationships/image" Target="../media/image115.png"/><Relationship Id="rId17" Type="http://schemas.openxmlformats.org/officeDocument/2006/relationships/image" Target="../media/image116.svg"/><Relationship Id="rId18" Type="http://schemas.openxmlformats.org/officeDocument/2006/relationships/image" Target="../media/image117.gif"/><Relationship Id="rId19" Type="http://schemas.openxmlformats.org/officeDocument/2006/relationships/image" Target="../media/image118.png"/><Relationship Id="rId20" Type="http://schemas.openxmlformats.org/officeDocument/2006/relationships/image" Target="../media/image119.svg"/><Relationship Id="rId21" Type="http://schemas.openxmlformats.org/officeDocument/2006/relationships/image" Target="../media/image120.png"/><Relationship Id="rId22" Type="http://schemas.openxmlformats.org/officeDocument/2006/relationships/image" Target="../media/image121.svg"/><Relationship Id="rId23" Type="http://schemas.openxmlformats.org/officeDocument/2006/relationships/image" Target="../media/image122.png"/><Relationship Id="rId24" Type="http://schemas.openxmlformats.org/officeDocument/2006/relationships/image" Target="../media/image123.png"/><Relationship Id="rId25" Type="http://schemas.openxmlformats.org/officeDocument/2006/relationships/image" Target="../media/image12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523113" y="-3086100"/>
            <a:ext cx="14769443" cy="14566363"/>
          </a:xfrm>
          <a:custGeom>
            <a:avLst/>
            <a:gdLst/>
            <a:ahLst/>
            <a:cxnLst/>
            <a:rect l="l" t="t" r="r" b="b"/>
            <a:pathLst>
              <a:path w="14769443" h="14566363">
                <a:moveTo>
                  <a:pt x="0" y="0"/>
                </a:moveTo>
                <a:lnTo>
                  <a:pt x="14769443" y="0"/>
                </a:lnTo>
                <a:lnTo>
                  <a:pt x="14769443" y="14566363"/>
                </a:lnTo>
                <a:lnTo>
                  <a:pt x="0" y="14566363"/>
                </a:lnTo>
                <a:lnTo>
                  <a:pt x="0" y="0"/>
                </a:lnTo>
                <a:close/>
              </a:path>
            </a:pathLst>
          </a:custGeom>
          <a:blipFill>
            <a:blip r:embed="rId2"/>
            <a:stretch>
              <a:fillRect/>
            </a:stretch>
          </a:blipFill>
        </p:spPr>
        <p:txBody>
          <a:bodyPr/>
          <a:lstStyle/>
          <a:p>
            <a:endParaRPr lang="de-CH"/>
          </a:p>
        </p:txBody>
      </p:sp>
      <p:sp>
        <p:nvSpPr>
          <p:cNvPr id="3" name="Freeform 3"/>
          <p:cNvSpPr/>
          <p:nvPr/>
        </p:nvSpPr>
        <p:spPr>
          <a:xfrm>
            <a:off x="-454141" y="8058001"/>
            <a:ext cx="4899948" cy="3068592"/>
          </a:xfrm>
          <a:custGeom>
            <a:avLst/>
            <a:gdLst/>
            <a:ahLst/>
            <a:cxnLst/>
            <a:rect l="l" t="t" r="r" b="b"/>
            <a:pathLst>
              <a:path w="4899948" h="3068592">
                <a:moveTo>
                  <a:pt x="0" y="0"/>
                </a:moveTo>
                <a:lnTo>
                  <a:pt x="4899948" y="0"/>
                </a:lnTo>
                <a:lnTo>
                  <a:pt x="4899948" y="3068592"/>
                </a:lnTo>
                <a:lnTo>
                  <a:pt x="0" y="3068592"/>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de-CH"/>
          </a:p>
        </p:txBody>
      </p:sp>
      <p:sp>
        <p:nvSpPr>
          <p:cNvPr id="4" name="Freeform 4"/>
          <p:cNvSpPr/>
          <p:nvPr/>
        </p:nvSpPr>
        <p:spPr>
          <a:xfrm rot="-5282649">
            <a:off x="15866158" y="343264"/>
            <a:ext cx="4017207" cy="1370872"/>
          </a:xfrm>
          <a:custGeom>
            <a:avLst/>
            <a:gdLst/>
            <a:ahLst/>
            <a:cxnLst/>
            <a:rect l="l" t="t" r="r" b="b"/>
            <a:pathLst>
              <a:path w="4017207" h="1370872">
                <a:moveTo>
                  <a:pt x="0" y="0"/>
                </a:moveTo>
                <a:lnTo>
                  <a:pt x="4017207" y="0"/>
                </a:lnTo>
                <a:lnTo>
                  <a:pt x="4017207" y="1370872"/>
                </a:lnTo>
                <a:lnTo>
                  <a:pt x="0" y="1370872"/>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de-CH"/>
          </a:p>
        </p:txBody>
      </p:sp>
      <p:sp>
        <p:nvSpPr>
          <p:cNvPr id="5" name="Freeform 5"/>
          <p:cNvSpPr/>
          <p:nvPr/>
        </p:nvSpPr>
        <p:spPr>
          <a:xfrm rot="-7536864">
            <a:off x="4737926" y="-1308485"/>
            <a:ext cx="3311400" cy="3341780"/>
          </a:xfrm>
          <a:custGeom>
            <a:avLst/>
            <a:gdLst/>
            <a:ahLst/>
            <a:cxnLst/>
            <a:rect l="l" t="t" r="r" b="b"/>
            <a:pathLst>
              <a:path w="3311400" h="3341780">
                <a:moveTo>
                  <a:pt x="0" y="0"/>
                </a:moveTo>
                <a:lnTo>
                  <a:pt x="3311400" y="0"/>
                </a:lnTo>
                <a:lnTo>
                  <a:pt x="3311400" y="3341779"/>
                </a:lnTo>
                <a:lnTo>
                  <a:pt x="0" y="3341779"/>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de-CH"/>
          </a:p>
        </p:txBody>
      </p:sp>
      <p:sp>
        <p:nvSpPr>
          <p:cNvPr id="6" name="Freeform 6"/>
          <p:cNvSpPr/>
          <p:nvPr/>
        </p:nvSpPr>
        <p:spPr>
          <a:xfrm>
            <a:off x="-2329398" y="8614893"/>
            <a:ext cx="4899948" cy="3344214"/>
          </a:xfrm>
          <a:custGeom>
            <a:avLst/>
            <a:gdLst/>
            <a:ahLst/>
            <a:cxnLst/>
            <a:rect l="l" t="t" r="r" b="b"/>
            <a:pathLst>
              <a:path w="4899948" h="3344214">
                <a:moveTo>
                  <a:pt x="0" y="0"/>
                </a:moveTo>
                <a:lnTo>
                  <a:pt x="4899947" y="0"/>
                </a:lnTo>
                <a:lnTo>
                  <a:pt x="4899947" y="3344214"/>
                </a:lnTo>
                <a:lnTo>
                  <a:pt x="0" y="334421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e-CH"/>
          </a:p>
        </p:txBody>
      </p:sp>
      <p:sp>
        <p:nvSpPr>
          <p:cNvPr id="7" name="Freeform 7"/>
          <p:cNvSpPr/>
          <p:nvPr/>
        </p:nvSpPr>
        <p:spPr>
          <a:xfrm>
            <a:off x="5093269" y="9592297"/>
            <a:ext cx="4360187" cy="1070228"/>
          </a:xfrm>
          <a:custGeom>
            <a:avLst/>
            <a:gdLst/>
            <a:ahLst/>
            <a:cxnLst/>
            <a:rect l="l" t="t" r="r" b="b"/>
            <a:pathLst>
              <a:path w="4360187" h="1070228">
                <a:moveTo>
                  <a:pt x="0" y="0"/>
                </a:moveTo>
                <a:lnTo>
                  <a:pt x="4360186" y="0"/>
                </a:lnTo>
                <a:lnTo>
                  <a:pt x="4360186" y="1070227"/>
                </a:lnTo>
                <a:lnTo>
                  <a:pt x="0" y="1070227"/>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de-CH"/>
          </a:p>
        </p:txBody>
      </p:sp>
      <p:sp>
        <p:nvSpPr>
          <p:cNvPr id="8" name="Freeform 8"/>
          <p:cNvSpPr/>
          <p:nvPr/>
        </p:nvSpPr>
        <p:spPr>
          <a:xfrm>
            <a:off x="-674156" y="-1072630"/>
            <a:ext cx="4899948" cy="3068592"/>
          </a:xfrm>
          <a:custGeom>
            <a:avLst/>
            <a:gdLst/>
            <a:ahLst/>
            <a:cxnLst/>
            <a:rect l="l" t="t" r="r" b="b"/>
            <a:pathLst>
              <a:path w="4899948" h="3068592">
                <a:moveTo>
                  <a:pt x="0" y="0"/>
                </a:moveTo>
                <a:lnTo>
                  <a:pt x="4899948" y="0"/>
                </a:lnTo>
                <a:lnTo>
                  <a:pt x="4899948" y="3068592"/>
                </a:lnTo>
                <a:lnTo>
                  <a:pt x="0" y="3068592"/>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de-CH"/>
          </a:p>
        </p:txBody>
      </p:sp>
      <p:sp>
        <p:nvSpPr>
          <p:cNvPr id="9" name="Freeform 9"/>
          <p:cNvSpPr/>
          <p:nvPr/>
        </p:nvSpPr>
        <p:spPr>
          <a:xfrm>
            <a:off x="12686214" y="-2578193"/>
            <a:ext cx="4292424" cy="3870986"/>
          </a:xfrm>
          <a:custGeom>
            <a:avLst/>
            <a:gdLst/>
            <a:ahLst/>
            <a:cxnLst/>
            <a:rect l="l" t="t" r="r" b="b"/>
            <a:pathLst>
              <a:path w="4292424" h="3870986">
                <a:moveTo>
                  <a:pt x="0" y="0"/>
                </a:moveTo>
                <a:lnTo>
                  <a:pt x="4292424" y="0"/>
                </a:lnTo>
                <a:lnTo>
                  <a:pt x="4292424" y="3870986"/>
                </a:lnTo>
                <a:lnTo>
                  <a:pt x="0" y="3870986"/>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txBody>
          <a:bodyPr/>
          <a:lstStyle/>
          <a:p>
            <a:endParaRPr lang="de-CH"/>
          </a:p>
        </p:txBody>
      </p:sp>
      <p:sp>
        <p:nvSpPr>
          <p:cNvPr id="10" name="Freeform 10"/>
          <p:cNvSpPr/>
          <p:nvPr/>
        </p:nvSpPr>
        <p:spPr>
          <a:xfrm>
            <a:off x="10138935" y="9258300"/>
            <a:ext cx="4076270" cy="2863579"/>
          </a:xfrm>
          <a:custGeom>
            <a:avLst/>
            <a:gdLst/>
            <a:ahLst/>
            <a:cxnLst/>
            <a:rect l="l" t="t" r="r" b="b"/>
            <a:pathLst>
              <a:path w="4076270" h="2863579">
                <a:moveTo>
                  <a:pt x="0" y="0"/>
                </a:moveTo>
                <a:lnTo>
                  <a:pt x="4076270" y="0"/>
                </a:lnTo>
                <a:lnTo>
                  <a:pt x="4076270" y="2863579"/>
                </a:lnTo>
                <a:lnTo>
                  <a:pt x="0" y="2863579"/>
                </a:lnTo>
                <a:lnTo>
                  <a:pt x="0" y="0"/>
                </a:lnTo>
                <a:close/>
              </a:path>
            </a:pathLst>
          </a:custGeom>
          <a:blipFill>
            <a:blip r:embed="rId15">
              <a:extLst>
                <a:ext uri="{96DAC541-7B7A-43D3-8B79-37D633B846F1}">
                  <asvg:svgBlip xmlns:asvg="http://schemas.microsoft.com/office/drawing/2016/SVG/main" r:embed="rId16"/>
                </a:ext>
              </a:extLst>
            </a:blip>
            <a:stretch>
              <a:fillRect/>
            </a:stretch>
          </a:blipFill>
          <a:ln cap="sq">
            <a:noFill/>
            <a:prstDash val="solid"/>
            <a:miter/>
          </a:ln>
        </p:spPr>
        <p:txBody>
          <a:bodyPr/>
          <a:lstStyle/>
          <a:p>
            <a:endParaRPr lang="de-CH"/>
          </a:p>
        </p:txBody>
      </p:sp>
      <p:sp>
        <p:nvSpPr>
          <p:cNvPr id="11" name="Freeform 11"/>
          <p:cNvSpPr/>
          <p:nvPr/>
        </p:nvSpPr>
        <p:spPr>
          <a:xfrm>
            <a:off x="7409323" y="-2700100"/>
            <a:ext cx="5493058" cy="4114800"/>
          </a:xfrm>
          <a:custGeom>
            <a:avLst/>
            <a:gdLst/>
            <a:ahLst/>
            <a:cxnLst/>
            <a:rect l="l" t="t" r="r" b="b"/>
            <a:pathLst>
              <a:path w="5493058" h="4114800">
                <a:moveTo>
                  <a:pt x="0" y="0"/>
                </a:moveTo>
                <a:lnTo>
                  <a:pt x="5493058" y="0"/>
                </a:lnTo>
                <a:lnTo>
                  <a:pt x="5493058" y="4114800"/>
                </a:lnTo>
                <a:lnTo>
                  <a:pt x="0" y="4114800"/>
                </a:lnTo>
                <a:lnTo>
                  <a:pt x="0" y="0"/>
                </a:lnTo>
                <a:close/>
              </a:path>
            </a:pathLst>
          </a:custGeom>
          <a:blipFill>
            <a:blip r:embed="rId17">
              <a:extLst>
                <a:ext uri="{96DAC541-7B7A-43D3-8B79-37D633B846F1}">
                  <asvg:svgBlip xmlns:asvg="http://schemas.microsoft.com/office/drawing/2016/SVG/main" r:embed="rId18"/>
                </a:ext>
              </a:extLst>
            </a:blip>
            <a:stretch>
              <a:fillRect/>
            </a:stretch>
          </a:blipFill>
          <a:ln cap="sq">
            <a:noFill/>
            <a:prstDash val="solid"/>
            <a:miter/>
          </a:ln>
        </p:spPr>
        <p:txBody>
          <a:bodyPr/>
          <a:lstStyle/>
          <a:p>
            <a:endParaRPr lang="de-CH"/>
          </a:p>
        </p:txBody>
      </p:sp>
      <p:sp>
        <p:nvSpPr>
          <p:cNvPr id="12" name="TextBox 12"/>
          <p:cNvSpPr txBox="1"/>
          <p:nvPr/>
        </p:nvSpPr>
        <p:spPr>
          <a:xfrm>
            <a:off x="6785557" y="1912644"/>
            <a:ext cx="9012970" cy="1422400"/>
          </a:xfrm>
          <a:prstGeom prst="rect">
            <a:avLst/>
          </a:prstGeom>
        </p:spPr>
        <p:txBody>
          <a:bodyPr lIns="0" tIns="0" rIns="0" bIns="0" rtlCol="0" anchor="t">
            <a:spAutoFit/>
          </a:bodyPr>
          <a:lstStyle/>
          <a:p>
            <a:pPr algn="r">
              <a:lnSpc>
                <a:spcPts val="10999"/>
              </a:lnSpc>
            </a:pPr>
            <a:r>
              <a:rPr lang="en-US" sz="9999">
                <a:solidFill>
                  <a:srgbClr val="000000"/>
                </a:solidFill>
                <a:latin typeface="Hanging"/>
                <a:ea typeface="Hanging"/>
                <a:cs typeface="Hanging"/>
                <a:sym typeface="Hanging"/>
              </a:rPr>
              <a:t>ELTERNABEND ONE-TO-ONE</a:t>
            </a:r>
          </a:p>
        </p:txBody>
      </p:sp>
      <p:sp>
        <p:nvSpPr>
          <p:cNvPr id="13" name="Freeform 13"/>
          <p:cNvSpPr/>
          <p:nvPr/>
        </p:nvSpPr>
        <p:spPr>
          <a:xfrm rot="4747568">
            <a:off x="-2972342" y="3665317"/>
            <a:ext cx="4896097" cy="2735694"/>
          </a:xfrm>
          <a:custGeom>
            <a:avLst/>
            <a:gdLst/>
            <a:ahLst/>
            <a:cxnLst/>
            <a:rect l="l" t="t" r="r" b="b"/>
            <a:pathLst>
              <a:path w="4896097" h="2735694">
                <a:moveTo>
                  <a:pt x="0" y="0"/>
                </a:moveTo>
                <a:lnTo>
                  <a:pt x="4896097" y="0"/>
                </a:lnTo>
                <a:lnTo>
                  <a:pt x="4896097" y="2735694"/>
                </a:lnTo>
                <a:lnTo>
                  <a:pt x="0" y="2735694"/>
                </a:lnTo>
                <a:lnTo>
                  <a:pt x="0" y="0"/>
                </a:lnTo>
                <a:close/>
              </a:path>
            </a:pathLst>
          </a:custGeom>
          <a:blipFill>
            <a:blip r:embed="rId19">
              <a:extLst>
                <a:ext uri="{96DAC541-7B7A-43D3-8B79-37D633B846F1}">
                  <asvg:svgBlip xmlns:asvg="http://schemas.microsoft.com/office/drawing/2016/SVG/main" r:embed="rId20"/>
                </a:ext>
              </a:extLst>
            </a:blip>
            <a:stretch>
              <a:fillRect/>
            </a:stretch>
          </a:blipFill>
          <a:ln cap="sq">
            <a:noFill/>
            <a:prstDash val="solid"/>
            <a:miter/>
          </a:ln>
        </p:spPr>
        <p:txBody>
          <a:bodyPr/>
          <a:lstStyle/>
          <a:p>
            <a:endParaRPr lang="de-CH"/>
          </a:p>
        </p:txBody>
      </p:sp>
      <p:sp>
        <p:nvSpPr>
          <p:cNvPr id="14" name="Freeform 14"/>
          <p:cNvSpPr/>
          <p:nvPr/>
        </p:nvSpPr>
        <p:spPr>
          <a:xfrm>
            <a:off x="17259300" y="2262342"/>
            <a:ext cx="3575541" cy="3575541"/>
          </a:xfrm>
          <a:custGeom>
            <a:avLst/>
            <a:gdLst/>
            <a:ahLst/>
            <a:cxnLst/>
            <a:rect l="l" t="t" r="r" b="b"/>
            <a:pathLst>
              <a:path w="3575541" h="3575541">
                <a:moveTo>
                  <a:pt x="0" y="0"/>
                </a:moveTo>
                <a:lnTo>
                  <a:pt x="3575541" y="0"/>
                </a:lnTo>
                <a:lnTo>
                  <a:pt x="3575541" y="3575541"/>
                </a:lnTo>
                <a:lnTo>
                  <a:pt x="0" y="3575541"/>
                </a:lnTo>
                <a:lnTo>
                  <a:pt x="0" y="0"/>
                </a:lnTo>
                <a:close/>
              </a:path>
            </a:pathLst>
          </a:custGeom>
          <a:blipFill>
            <a:blip r:embed="rId21">
              <a:extLst>
                <a:ext uri="{96DAC541-7B7A-43D3-8B79-37D633B846F1}">
                  <asvg:svgBlip xmlns:asvg="http://schemas.microsoft.com/office/drawing/2016/SVG/main" r:embed="rId22"/>
                </a:ext>
              </a:extLst>
            </a:blip>
            <a:stretch>
              <a:fillRect/>
            </a:stretch>
          </a:blipFill>
          <a:ln cap="sq">
            <a:noFill/>
            <a:prstDash val="solid"/>
            <a:miter/>
          </a:ln>
        </p:spPr>
        <p:txBody>
          <a:bodyPr/>
          <a:lstStyle/>
          <a:p>
            <a:endParaRPr lang="de-CH"/>
          </a:p>
        </p:txBody>
      </p:sp>
      <p:sp>
        <p:nvSpPr>
          <p:cNvPr id="15" name="TextBox 15"/>
          <p:cNvSpPr txBox="1"/>
          <p:nvPr/>
        </p:nvSpPr>
        <p:spPr>
          <a:xfrm>
            <a:off x="1355120" y="4845170"/>
            <a:ext cx="14443407" cy="2330536"/>
          </a:xfrm>
          <a:prstGeom prst="rect">
            <a:avLst/>
          </a:prstGeom>
        </p:spPr>
        <p:txBody>
          <a:bodyPr lIns="0" tIns="0" rIns="0" bIns="0" rtlCol="0" anchor="t">
            <a:spAutoFit/>
          </a:bodyPr>
          <a:lstStyle/>
          <a:p>
            <a:pPr algn="r">
              <a:lnSpc>
                <a:spcPts val="17882"/>
              </a:lnSpc>
            </a:pPr>
            <a:r>
              <a:rPr lang="en-US" sz="16256">
                <a:solidFill>
                  <a:srgbClr val="000000"/>
                </a:solidFill>
                <a:latin typeface="Hanging"/>
                <a:ea typeface="Hanging"/>
                <a:cs typeface="Hanging"/>
                <a:sym typeface="Hanging"/>
              </a:rPr>
              <a:t>HERZLICH WILLKOMMEN</a:t>
            </a:r>
          </a:p>
        </p:txBody>
      </p:sp>
      <p:sp>
        <p:nvSpPr>
          <p:cNvPr id="16" name="Freeform 16"/>
          <p:cNvSpPr/>
          <p:nvPr/>
        </p:nvSpPr>
        <p:spPr>
          <a:xfrm>
            <a:off x="2570549" y="9093737"/>
            <a:ext cx="2587020" cy="2386526"/>
          </a:xfrm>
          <a:custGeom>
            <a:avLst/>
            <a:gdLst/>
            <a:ahLst/>
            <a:cxnLst/>
            <a:rect l="l" t="t" r="r" b="b"/>
            <a:pathLst>
              <a:path w="2587020" h="2386526">
                <a:moveTo>
                  <a:pt x="0" y="0"/>
                </a:moveTo>
                <a:lnTo>
                  <a:pt x="2587020" y="0"/>
                </a:lnTo>
                <a:lnTo>
                  <a:pt x="2587020" y="2386526"/>
                </a:lnTo>
                <a:lnTo>
                  <a:pt x="0" y="2386526"/>
                </a:lnTo>
                <a:lnTo>
                  <a:pt x="0" y="0"/>
                </a:lnTo>
                <a:close/>
              </a:path>
            </a:pathLst>
          </a:custGeom>
          <a:blipFill>
            <a:blip r:embed="rId23">
              <a:extLst>
                <a:ext uri="{96DAC541-7B7A-43D3-8B79-37D633B846F1}">
                  <asvg:svgBlip xmlns:asvg="http://schemas.microsoft.com/office/drawing/2016/SVG/main" r:embed="rId24"/>
                </a:ext>
              </a:extLst>
            </a:blip>
            <a:stretch>
              <a:fillRect/>
            </a:stretch>
          </a:blipFill>
          <a:ln cap="sq">
            <a:noFill/>
            <a:prstDash val="solid"/>
            <a:miter/>
          </a:ln>
        </p:spPr>
        <p:txBody>
          <a:bodyPr/>
          <a:lstStyle/>
          <a:p>
            <a:endParaRPr lang="de-CH"/>
          </a:p>
        </p:txBody>
      </p:sp>
      <p:sp>
        <p:nvSpPr>
          <p:cNvPr id="17" name="Freeform 17"/>
          <p:cNvSpPr/>
          <p:nvPr/>
        </p:nvSpPr>
        <p:spPr>
          <a:xfrm rot="-5282649">
            <a:off x="16440369" y="6970869"/>
            <a:ext cx="3382987" cy="1154444"/>
          </a:xfrm>
          <a:custGeom>
            <a:avLst/>
            <a:gdLst/>
            <a:ahLst/>
            <a:cxnLst/>
            <a:rect l="l" t="t" r="r" b="b"/>
            <a:pathLst>
              <a:path w="3382987" h="1154444">
                <a:moveTo>
                  <a:pt x="0" y="0"/>
                </a:moveTo>
                <a:lnTo>
                  <a:pt x="3382987" y="0"/>
                </a:lnTo>
                <a:lnTo>
                  <a:pt x="3382987" y="1154445"/>
                </a:lnTo>
                <a:lnTo>
                  <a:pt x="0" y="1154445"/>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de-CH"/>
          </a:p>
        </p:txBody>
      </p:sp>
      <p:sp>
        <p:nvSpPr>
          <p:cNvPr id="18" name="Freeform 18"/>
          <p:cNvSpPr/>
          <p:nvPr/>
        </p:nvSpPr>
        <p:spPr>
          <a:xfrm>
            <a:off x="14215205" y="8540136"/>
            <a:ext cx="4602314" cy="3618569"/>
          </a:xfrm>
          <a:custGeom>
            <a:avLst/>
            <a:gdLst/>
            <a:ahLst/>
            <a:cxnLst/>
            <a:rect l="l" t="t" r="r" b="b"/>
            <a:pathLst>
              <a:path w="4602314" h="3618569">
                <a:moveTo>
                  <a:pt x="0" y="0"/>
                </a:moveTo>
                <a:lnTo>
                  <a:pt x="4602314" y="0"/>
                </a:lnTo>
                <a:lnTo>
                  <a:pt x="4602314" y="3618570"/>
                </a:lnTo>
                <a:lnTo>
                  <a:pt x="0" y="3618570"/>
                </a:lnTo>
                <a:lnTo>
                  <a:pt x="0" y="0"/>
                </a:lnTo>
                <a:close/>
              </a:path>
            </a:pathLst>
          </a:custGeom>
          <a:blipFill>
            <a:blip r:embed="rId25">
              <a:extLst>
                <a:ext uri="{96DAC541-7B7A-43D3-8B79-37D633B846F1}">
                  <asvg:svgBlip xmlns:asvg="http://schemas.microsoft.com/office/drawing/2016/SVG/main" r:embed="rId26"/>
                </a:ext>
              </a:extLst>
            </a:blip>
            <a:stretch>
              <a:fillRect/>
            </a:stretch>
          </a:blipFill>
          <a:ln cap="sq">
            <a:noFill/>
            <a:prstDash val="solid"/>
            <a:miter/>
          </a:ln>
        </p:spPr>
        <p:txBody>
          <a:bodyPr/>
          <a:lstStyle/>
          <a:p>
            <a:endParaRPr lang="de-CH"/>
          </a:p>
        </p:txBody>
      </p:sp>
      <p:sp>
        <p:nvSpPr>
          <p:cNvPr id="19" name="TextBox 19"/>
          <p:cNvSpPr txBox="1"/>
          <p:nvPr/>
        </p:nvSpPr>
        <p:spPr>
          <a:xfrm>
            <a:off x="11574146" y="8612149"/>
            <a:ext cx="4224381" cy="638185"/>
          </a:xfrm>
          <a:prstGeom prst="rect">
            <a:avLst/>
          </a:prstGeom>
        </p:spPr>
        <p:txBody>
          <a:bodyPr lIns="0" tIns="0" rIns="0" bIns="0" rtlCol="0" anchor="t">
            <a:spAutoFit/>
          </a:bodyPr>
          <a:lstStyle/>
          <a:p>
            <a:pPr algn="r">
              <a:lnSpc>
                <a:spcPts val="5249"/>
              </a:lnSpc>
            </a:pPr>
            <a:r>
              <a:rPr lang="en-US" sz="3749">
                <a:solidFill>
                  <a:srgbClr val="000000"/>
                </a:solidFill>
                <a:latin typeface="Hanging"/>
                <a:ea typeface="Hanging"/>
                <a:cs typeface="Hanging"/>
                <a:sym typeface="Hanging"/>
              </a:rPr>
              <a:t>25. September 2024</a:t>
            </a:r>
          </a:p>
        </p:txBody>
      </p:sp>
      <p:sp>
        <p:nvSpPr>
          <p:cNvPr id="20" name="Freeform 20"/>
          <p:cNvSpPr/>
          <p:nvPr/>
        </p:nvSpPr>
        <p:spPr>
          <a:xfrm>
            <a:off x="861609" y="8795614"/>
            <a:ext cx="4536141" cy="925373"/>
          </a:xfrm>
          <a:custGeom>
            <a:avLst/>
            <a:gdLst/>
            <a:ahLst/>
            <a:cxnLst/>
            <a:rect l="l" t="t" r="r" b="b"/>
            <a:pathLst>
              <a:path w="4536141" h="925373">
                <a:moveTo>
                  <a:pt x="0" y="0"/>
                </a:moveTo>
                <a:lnTo>
                  <a:pt x="4536140" y="0"/>
                </a:lnTo>
                <a:lnTo>
                  <a:pt x="4536140" y="925372"/>
                </a:lnTo>
                <a:lnTo>
                  <a:pt x="0" y="925372"/>
                </a:lnTo>
                <a:lnTo>
                  <a:pt x="0" y="0"/>
                </a:lnTo>
                <a:close/>
              </a:path>
            </a:pathLst>
          </a:custGeom>
          <a:blipFill>
            <a:blip r:embed="rId27"/>
            <a:stretch>
              <a:fillRect/>
            </a:stretch>
          </a:blipFill>
        </p:spPr>
        <p:txBody>
          <a:bodyPr/>
          <a:lstStyle/>
          <a:p>
            <a:endParaRPr lang="de-CH"/>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53489" y="8540136"/>
            <a:ext cx="4602314" cy="3618569"/>
          </a:xfrm>
          <a:custGeom>
            <a:avLst/>
            <a:gdLst/>
            <a:ahLst/>
            <a:cxnLst/>
            <a:rect l="l" t="t" r="r" b="b"/>
            <a:pathLst>
              <a:path w="4602314" h="3618569">
                <a:moveTo>
                  <a:pt x="0" y="0"/>
                </a:moveTo>
                <a:lnTo>
                  <a:pt x="4602314" y="0"/>
                </a:lnTo>
                <a:lnTo>
                  <a:pt x="4602314" y="3618570"/>
                </a:lnTo>
                <a:lnTo>
                  <a:pt x="0" y="3618570"/>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de-CH"/>
          </a:p>
        </p:txBody>
      </p:sp>
      <p:sp>
        <p:nvSpPr>
          <p:cNvPr id="3" name="Freeform 3"/>
          <p:cNvSpPr/>
          <p:nvPr/>
        </p:nvSpPr>
        <p:spPr>
          <a:xfrm>
            <a:off x="-3336492" y="2469628"/>
            <a:ext cx="9786820" cy="9652251"/>
          </a:xfrm>
          <a:custGeom>
            <a:avLst/>
            <a:gdLst/>
            <a:ahLst/>
            <a:cxnLst/>
            <a:rect l="l" t="t" r="r" b="b"/>
            <a:pathLst>
              <a:path w="9786820" h="9652251">
                <a:moveTo>
                  <a:pt x="0" y="0"/>
                </a:moveTo>
                <a:lnTo>
                  <a:pt x="9786821" y="0"/>
                </a:lnTo>
                <a:lnTo>
                  <a:pt x="9786821" y="9652251"/>
                </a:lnTo>
                <a:lnTo>
                  <a:pt x="0" y="9652251"/>
                </a:lnTo>
                <a:lnTo>
                  <a:pt x="0" y="0"/>
                </a:lnTo>
                <a:close/>
              </a:path>
            </a:pathLst>
          </a:custGeom>
          <a:blipFill>
            <a:blip r:embed="rId5"/>
            <a:stretch>
              <a:fillRect/>
            </a:stretch>
          </a:blipFill>
        </p:spPr>
        <p:txBody>
          <a:bodyPr/>
          <a:lstStyle/>
          <a:p>
            <a:endParaRPr lang="de-CH"/>
          </a:p>
        </p:txBody>
      </p:sp>
      <p:sp>
        <p:nvSpPr>
          <p:cNvPr id="4" name="Freeform 4"/>
          <p:cNvSpPr/>
          <p:nvPr/>
        </p:nvSpPr>
        <p:spPr>
          <a:xfrm>
            <a:off x="-674156" y="-1072630"/>
            <a:ext cx="4899948" cy="3068592"/>
          </a:xfrm>
          <a:custGeom>
            <a:avLst/>
            <a:gdLst/>
            <a:ahLst/>
            <a:cxnLst/>
            <a:rect l="l" t="t" r="r" b="b"/>
            <a:pathLst>
              <a:path w="4899948" h="3068592">
                <a:moveTo>
                  <a:pt x="0" y="0"/>
                </a:moveTo>
                <a:lnTo>
                  <a:pt x="4899948" y="0"/>
                </a:lnTo>
                <a:lnTo>
                  <a:pt x="4899948" y="3068592"/>
                </a:lnTo>
                <a:lnTo>
                  <a:pt x="0" y="3068592"/>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de-CH"/>
          </a:p>
        </p:txBody>
      </p:sp>
      <p:sp>
        <p:nvSpPr>
          <p:cNvPr id="5" name="Freeform 5"/>
          <p:cNvSpPr/>
          <p:nvPr/>
        </p:nvSpPr>
        <p:spPr>
          <a:xfrm>
            <a:off x="9144000" y="9258300"/>
            <a:ext cx="4076270" cy="2863579"/>
          </a:xfrm>
          <a:custGeom>
            <a:avLst/>
            <a:gdLst/>
            <a:ahLst/>
            <a:cxnLst/>
            <a:rect l="l" t="t" r="r" b="b"/>
            <a:pathLst>
              <a:path w="4076270" h="2863579">
                <a:moveTo>
                  <a:pt x="0" y="0"/>
                </a:moveTo>
                <a:lnTo>
                  <a:pt x="4076270" y="0"/>
                </a:lnTo>
                <a:lnTo>
                  <a:pt x="4076270" y="2863579"/>
                </a:lnTo>
                <a:lnTo>
                  <a:pt x="0" y="2863579"/>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de-CH"/>
          </a:p>
        </p:txBody>
      </p:sp>
      <p:sp>
        <p:nvSpPr>
          <p:cNvPr id="6" name="Freeform 6"/>
          <p:cNvSpPr/>
          <p:nvPr/>
        </p:nvSpPr>
        <p:spPr>
          <a:xfrm>
            <a:off x="5003948" y="-1890601"/>
            <a:ext cx="2892762" cy="2919301"/>
          </a:xfrm>
          <a:custGeom>
            <a:avLst/>
            <a:gdLst/>
            <a:ahLst/>
            <a:cxnLst/>
            <a:rect l="l" t="t" r="r" b="b"/>
            <a:pathLst>
              <a:path w="2892762" h="2919301">
                <a:moveTo>
                  <a:pt x="0" y="0"/>
                </a:moveTo>
                <a:lnTo>
                  <a:pt x="2892762" y="0"/>
                </a:lnTo>
                <a:lnTo>
                  <a:pt x="2892762" y="2919301"/>
                </a:lnTo>
                <a:lnTo>
                  <a:pt x="0" y="2919301"/>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de-CH"/>
          </a:p>
        </p:txBody>
      </p:sp>
      <p:sp>
        <p:nvSpPr>
          <p:cNvPr id="7" name="Freeform 7"/>
          <p:cNvSpPr/>
          <p:nvPr/>
        </p:nvSpPr>
        <p:spPr>
          <a:xfrm rot="-5282649">
            <a:off x="16004285" y="265374"/>
            <a:ext cx="4017207" cy="1370872"/>
          </a:xfrm>
          <a:custGeom>
            <a:avLst/>
            <a:gdLst/>
            <a:ahLst/>
            <a:cxnLst/>
            <a:rect l="l" t="t" r="r" b="b"/>
            <a:pathLst>
              <a:path w="4017207" h="1370872">
                <a:moveTo>
                  <a:pt x="0" y="0"/>
                </a:moveTo>
                <a:lnTo>
                  <a:pt x="4017207" y="0"/>
                </a:lnTo>
                <a:lnTo>
                  <a:pt x="4017207" y="1370872"/>
                </a:lnTo>
                <a:lnTo>
                  <a:pt x="0" y="1370872"/>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de-CH"/>
          </a:p>
        </p:txBody>
      </p:sp>
      <p:sp>
        <p:nvSpPr>
          <p:cNvPr id="8" name="Freeform 8"/>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14"/>
            <a:stretch>
              <a:fillRect l="-3553" t="-32479" r="-7972" b="-49316"/>
            </a:stretch>
          </a:blipFill>
        </p:spPr>
        <p:txBody>
          <a:bodyPr/>
          <a:lstStyle/>
          <a:p>
            <a:endParaRPr lang="de-CH"/>
          </a:p>
        </p:txBody>
      </p:sp>
      <p:sp>
        <p:nvSpPr>
          <p:cNvPr id="9" name="Freeform 9"/>
          <p:cNvSpPr/>
          <p:nvPr/>
        </p:nvSpPr>
        <p:spPr>
          <a:xfrm>
            <a:off x="290594" y="5631452"/>
            <a:ext cx="6809397" cy="4911277"/>
          </a:xfrm>
          <a:custGeom>
            <a:avLst/>
            <a:gdLst/>
            <a:ahLst/>
            <a:cxnLst/>
            <a:rect l="l" t="t" r="r" b="b"/>
            <a:pathLst>
              <a:path w="6809397" h="4911277">
                <a:moveTo>
                  <a:pt x="0" y="0"/>
                </a:moveTo>
                <a:lnTo>
                  <a:pt x="6809396" y="0"/>
                </a:lnTo>
                <a:lnTo>
                  <a:pt x="6809396" y="4911277"/>
                </a:lnTo>
                <a:lnTo>
                  <a:pt x="0" y="4911277"/>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de-CH"/>
          </a:p>
        </p:txBody>
      </p:sp>
      <p:sp>
        <p:nvSpPr>
          <p:cNvPr id="10" name="Freeform 10"/>
          <p:cNvSpPr/>
          <p:nvPr/>
        </p:nvSpPr>
        <p:spPr>
          <a:xfrm>
            <a:off x="7209313" y="5709244"/>
            <a:ext cx="2932975" cy="4888292"/>
          </a:xfrm>
          <a:custGeom>
            <a:avLst/>
            <a:gdLst/>
            <a:ahLst/>
            <a:cxnLst/>
            <a:rect l="l" t="t" r="r" b="b"/>
            <a:pathLst>
              <a:path w="2932975" h="4888292">
                <a:moveTo>
                  <a:pt x="0" y="0"/>
                </a:moveTo>
                <a:lnTo>
                  <a:pt x="2932975" y="0"/>
                </a:lnTo>
                <a:lnTo>
                  <a:pt x="2932975" y="4888292"/>
                </a:lnTo>
                <a:lnTo>
                  <a:pt x="0" y="4888292"/>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de-CH"/>
          </a:p>
        </p:txBody>
      </p:sp>
      <p:sp>
        <p:nvSpPr>
          <p:cNvPr id="11" name="TextBox 11"/>
          <p:cNvSpPr txBox="1"/>
          <p:nvPr/>
        </p:nvSpPr>
        <p:spPr>
          <a:xfrm>
            <a:off x="9602762" y="3571892"/>
            <a:ext cx="9163715" cy="3498850"/>
          </a:xfrm>
          <a:prstGeom prst="rect">
            <a:avLst/>
          </a:prstGeom>
        </p:spPr>
        <p:txBody>
          <a:bodyPr lIns="0" tIns="0" rIns="0" bIns="0" rtlCol="0" anchor="t">
            <a:spAutoFit/>
          </a:bodyPr>
          <a:lstStyle/>
          <a:p>
            <a:pPr marL="863599" lvl="1" indent="-431800" algn="l">
              <a:lnSpc>
                <a:spcPts val="5599"/>
              </a:lnSpc>
              <a:buFont typeface="Arial"/>
              <a:buChar char="•"/>
            </a:pPr>
            <a:r>
              <a:rPr lang="en-US" sz="3999">
                <a:solidFill>
                  <a:srgbClr val="000000"/>
                </a:solidFill>
                <a:latin typeface="Pompiere"/>
                <a:ea typeface="Pompiere"/>
                <a:cs typeface="Pompiere"/>
                <a:sym typeface="Pompiere"/>
              </a:rPr>
              <a:t>Ängste abbauen, Klarheit schaffen</a:t>
            </a:r>
          </a:p>
          <a:p>
            <a:pPr marL="863599" lvl="1" indent="-431800" algn="l">
              <a:lnSpc>
                <a:spcPts val="5599"/>
              </a:lnSpc>
              <a:buFont typeface="Arial"/>
              <a:buChar char="•"/>
            </a:pPr>
            <a:r>
              <a:rPr lang="en-US" sz="3999">
                <a:solidFill>
                  <a:srgbClr val="000000"/>
                </a:solidFill>
                <a:latin typeface="Pompiere"/>
                <a:ea typeface="Pompiere"/>
                <a:cs typeface="Pompiere"/>
                <a:sym typeface="Pompiere"/>
              </a:rPr>
              <a:t>Arbeitsweise in der Schule und zuhause / Regeln</a:t>
            </a:r>
          </a:p>
          <a:p>
            <a:pPr marL="863599" lvl="1" indent="-431800" algn="l">
              <a:lnSpc>
                <a:spcPts val="5599"/>
              </a:lnSpc>
              <a:buFont typeface="Arial"/>
              <a:buChar char="•"/>
            </a:pPr>
            <a:r>
              <a:rPr lang="en-US" sz="3999">
                <a:solidFill>
                  <a:srgbClr val="000000"/>
                </a:solidFill>
                <a:latin typeface="Pompiere"/>
                <a:ea typeface="Pompiere"/>
                <a:cs typeface="Pompiere"/>
                <a:sym typeface="Pompiere"/>
              </a:rPr>
              <a:t>Programme</a:t>
            </a:r>
          </a:p>
          <a:p>
            <a:pPr marL="863599" lvl="1" indent="-431800" algn="l">
              <a:lnSpc>
                <a:spcPts val="5599"/>
              </a:lnSpc>
              <a:buFont typeface="Arial"/>
              <a:buChar char="•"/>
            </a:pPr>
            <a:r>
              <a:rPr lang="en-US" sz="3999">
                <a:solidFill>
                  <a:srgbClr val="000000"/>
                </a:solidFill>
                <a:latin typeface="Pompiere"/>
                <a:ea typeface="Pompiere"/>
                <a:cs typeface="Pompiere"/>
                <a:sym typeface="Pompiere"/>
              </a:rPr>
              <a:t>Nutzungsvereinbarung</a:t>
            </a:r>
          </a:p>
          <a:p>
            <a:pPr marL="863599" lvl="1" indent="-431800" algn="l">
              <a:lnSpc>
                <a:spcPts val="5599"/>
              </a:lnSpc>
              <a:buFont typeface="Arial"/>
              <a:buChar char="•"/>
            </a:pPr>
            <a:r>
              <a:rPr lang="en-US" sz="3999">
                <a:solidFill>
                  <a:srgbClr val="000000"/>
                </a:solidFill>
                <a:latin typeface="Pompiere"/>
                <a:ea typeface="Pompiere"/>
                <a:cs typeface="Pompiere"/>
                <a:sym typeface="Pompiere"/>
              </a:rPr>
              <a:t>Fragen</a:t>
            </a:r>
          </a:p>
        </p:txBody>
      </p:sp>
      <p:sp>
        <p:nvSpPr>
          <p:cNvPr id="12" name="TextBox 12"/>
          <p:cNvSpPr txBox="1"/>
          <p:nvPr/>
        </p:nvSpPr>
        <p:spPr>
          <a:xfrm>
            <a:off x="1658544" y="1834037"/>
            <a:ext cx="5134496" cy="1377949"/>
          </a:xfrm>
          <a:prstGeom prst="rect">
            <a:avLst/>
          </a:prstGeom>
        </p:spPr>
        <p:txBody>
          <a:bodyPr lIns="0" tIns="0" rIns="0" bIns="0" rtlCol="0" anchor="t">
            <a:spAutoFit/>
          </a:bodyPr>
          <a:lstStyle/>
          <a:p>
            <a:pPr algn="l">
              <a:lnSpc>
                <a:spcPts val="11200"/>
              </a:lnSpc>
            </a:pPr>
            <a:r>
              <a:rPr lang="en-US" sz="8000">
                <a:solidFill>
                  <a:srgbClr val="000000"/>
                </a:solidFill>
                <a:latin typeface="Hanging"/>
                <a:ea typeface="Hanging"/>
                <a:cs typeface="Hanging"/>
                <a:sym typeface="Hanging"/>
              </a:rPr>
              <a:t>VORSTELLUNG / ZIELE</a:t>
            </a:r>
          </a:p>
        </p:txBody>
      </p:sp>
      <p:sp>
        <p:nvSpPr>
          <p:cNvPr id="13" name="TextBox 13"/>
          <p:cNvSpPr txBox="1"/>
          <p:nvPr/>
        </p:nvSpPr>
        <p:spPr>
          <a:xfrm>
            <a:off x="4522254" y="6077539"/>
            <a:ext cx="963388" cy="1377949"/>
          </a:xfrm>
          <a:prstGeom prst="rect">
            <a:avLst/>
          </a:prstGeom>
        </p:spPr>
        <p:txBody>
          <a:bodyPr lIns="0" tIns="0" rIns="0" bIns="0" rtlCol="0" anchor="t">
            <a:spAutoFit/>
          </a:bodyPr>
          <a:lstStyle/>
          <a:p>
            <a:pPr algn="ctr">
              <a:lnSpc>
                <a:spcPts val="11200"/>
              </a:lnSpc>
            </a:pPr>
            <a:r>
              <a:rPr lang="en-US" sz="8000">
                <a:solidFill>
                  <a:srgbClr val="000000"/>
                </a:solidFill>
                <a:latin typeface="Hanging"/>
                <a:ea typeface="Hanging"/>
                <a:cs typeface="Hanging"/>
                <a:sym typeface="Hanging"/>
              </a:rPr>
              <a:t>?</a:t>
            </a:r>
          </a:p>
        </p:txBody>
      </p:sp>
      <p:sp>
        <p:nvSpPr>
          <p:cNvPr id="14" name="TextBox 14"/>
          <p:cNvSpPr txBox="1"/>
          <p:nvPr/>
        </p:nvSpPr>
        <p:spPr>
          <a:xfrm>
            <a:off x="2113783" y="4702108"/>
            <a:ext cx="963388" cy="1377949"/>
          </a:xfrm>
          <a:prstGeom prst="rect">
            <a:avLst/>
          </a:prstGeom>
        </p:spPr>
        <p:txBody>
          <a:bodyPr lIns="0" tIns="0" rIns="0" bIns="0" rtlCol="0" anchor="t">
            <a:spAutoFit/>
          </a:bodyPr>
          <a:lstStyle/>
          <a:p>
            <a:pPr algn="ctr">
              <a:lnSpc>
                <a:spcPts val="11200"/>
              </a:lnSpc>
            </a:pPr>
            <a:r>
              <a:rPr lang="en-US" sz="8000">
                <a:solidFill>
                  <a:srgbClr val="000000"/>
                </a:solidFill>
                <a:latin typeface="Hanging"/>
                <a:ea typeface="Hanging"/>
                <a:cs typeface="Hanging"/>
                <a:sym typeface="Hanging"/>
              </a:rPr>
              <a:t>?</a:t>
            </a:r>
          </a:p>
        </p:txBody>
      </p:sp>
      <p:sp>
        <p:nvSpPr>
          <p:cNvPr id="15" name="TextBox 15"/>
          <p:cNvSpPr txBox="1"/>
          <p:nvPr/>
        </p:nvSpPr>
        <p:spPr>
          <a:xfrm>
            <a:off x="1556919" y="5918132"/>
            <a:ext cx="963388" cy="1377949"/>
          </a:xfrm>
          <a:prstGeom prst="rect">
            <a:avLst/>
          </a:prstGeom>
        </p:spPr>
        <p:txBody>
          <a:bodyPr lIns="0" tIns="0" rIns="0" bIns="0" rtlCol="0" anchor="t">
            <a:spAutoFit/>
          </a:bodyPr>
          <a:lstStyle/>
          <a:p>
            <a:pPr algn="ctr">
              <a:lnSpc>
                <a:spcPts val="11200"/>
              </a:lnSpc>
            </a:pPr>
            <a:r>
              <a:rPr lang="en-US" sz="8000">
                <a:solidFill>
                  <a:srgbClr val="000000"/>
                </a:solidFill>
                <a:latin typeface="Hanging"/>
                <a:ea typeface="Hanging"/>
                <a:cs typeface="Hanging"/>
                <a:sym typeface="Hanging"/>
              </a:rPr>
              <a:t>?</a:t>
            </a:r>
          </a:p>
        </p:txBody>
      </p:sp>
      <p:sp>
        <p:nvSpPr>
          <p:cNvPr id="16" name="TextBox 16"/>
          <p:cNvSpPr txBox="1"/>
          <p:nvPr/>
        </p:nvSpPr>
        <p:spPr>
          <a:xfrm>
            <a:off x="3077171" y="4318440"/>
            <a:ext cx="963388" cy="1377949"/>
          </a:xfrm>
          <a:prstGeom prst="rect">
            <a:avLst/>
          </a:prstGeom>
        </p:spPr>
        <p:txBody>
          <a:bodyPr lIns="0" tIns="0" rIns="0" bIns="0" rtlCol="0" anchor="t">
            <a:spAutoFit/>
          </a:bodyPr>
          <a:lstStyle/>
          <a:p>
            <a:pPr algn="ctr">
              <a:lnSpc>
                <a:spcPts val="11200"/>
              </a:lnSpc>
            </a:pPr>
            <a:r>
              <a:rPr lang="en-US" sz="8000">
                <a:solidFill>
                  <a:srgbClr val="000000"/>
                </a:solidFill>
                <a:latin typeface="Hanging"/>
                <a:ea typeface="Hanging"/>
                <a:cs typeface="Hanging"/>
                <a:sym typeface="Hanging"/>
              </a:rPr>
              <a:t>?</a:t>
            </a:r>
          </a:p>
        </p:txBody>
      </p:sp>
      <p:sp>
        <p:nvSpPr>
          <p:cNvPr id="17" name="TextBox 17"/>
          <p:cNvSpPr txBox="1"/>
          <p:nvPr/>
        </p:nvSpPr>
        <p:spPr>
          <a:xfrm>
            <a:off x="4225792" y="4939307"/>
            <a:ext cx="963388" cy="1377949"/>
          </a:xfrm>
          <a:prstGeom prst="rect">
            <a:avLst/>
          </a:prstGeom>
        </p:spPr>
        <p:txBody>
          <a:bodyPr lIns="0" tIns="0" rIns="0" bIns="0" rtlCol="0" anchor="t">
            <a:spAutoFit/>
          </a:bodyPr>
          <a:lstStyle/>
          <a:p>
            <a:pPr algn="ctr">
              <a:lnSpc>
                <a:spcPts val="11200"/>
              </a:lnSpc>
            </a:pPr>
            <a:r>
              <a:rPr lang="en-US" sz="8000">
                <a:solidFill>
                  <a:srgbClr val="000000"/>
                </a:solidFill>
                <a:latin typeface="Hanging"/>
                <a:ea typeface="Hanging"/>
                <a:cs typeface="Hanging"/>
                <a:sym typeface="Hanging"/>
              </a:rPr>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64810" y="5700788"/>
            <a:ext cx="10958658" cy="10807977"/>
          </a:xfrm>
          <a:custGeom>
            <a:avLst/>
            <a:gdLst/>
            <a:ahLst/>
            <a:cxnLst/>
            <a:rect l="l" t="t" r="r" b="b"/>
            <a:pathLst>
              <a:path w="10958658" h="10807977">
                <a:moveTo>
                  <a:pt x="0" y="0"/>
                </a:moveTo>
                <a:lnTo>
                  <a:pt x="10958659" y="0"/>
                </a:lnTo>
                <a:lnTo>
                  <a:pt x="10958659" y="10807977"/>
                </a:lnTo>
                <a:lnTo>
                  <a:pt x="0" y="10807977"/>
                </a:lnTo>
                <a:lnTo>
                  <a:pt x="0" y="0"/>
                </a:lnTo>
                <a:close/>
              </a:path>
            </a:pathLst>
          </a:custGeom>
          <a:blipFill>
            <a:blip r:embed="rId3"/>
            <a:stretch>
              <a:fillRect/>
            </a:stretch>
          </a:blipFill>
        </p:spPr>
        <p:txBody>
          <a:bodyPr/>
          <a:lstStyle/>
          <a:p>
            <a:endParaRPr lang="de-CH"/>
          </a:p>
        </p:txBody>
      </p:sp>
      <p:sp>
        <p:nvSpPr>
          <p:cNvPr id="3" name="Freeform 3"/>
          <p:cNvSpPr/>
          <p:nvPr/>
        </p:nvSpPr>
        <p:spPr>
          <a:xfrm>
            <a:off x="1336112" y="6408341"/>
            <a:ext cx="11301259" cy="1991847"/>
          </a:xfrm>
          <a:custGeom>
            <a:avLst/>
            <a:gdLst/>
            <a:ahLst/>
            <a:cxnLst/>
            <a:rect l="l" t="t" r="r" b="b"/>
            <a:pathLst>
              <a:path w="11301259" h="1991847">
                <a:moveTo>
                  <a:pt x="0" y="0"/>
                </a:moveTo>
                <a:lnTo>
                  <a:pt x="11301259" y="0"/>
                </a:lnTo>
                <a:lnTo>
                  <a:pt x="11301259" y="1991847"/>
                </a:lnTo>
                <a:lnTo>
                  <a:pt x="0" y="1991847"/>
                </a:lnTo>
                <a:lnTo>
                  <a:pt x="0" y="0"/>
                </a:lnTo>
                <a:close/>
              </a:path>
            </a:pathLst>
          </a:custGeom>
          <a:blipFill>
            <a:blip r:embed="rId4"/>
            <a:stretch>
              <a:fillRect/>
            </a:stretch>
          </a:blipFill>
        </p:spPr>
        <p:txBody>
          <a:bodyPr/>
          <a:lstStyle/>
          <a:p>
            <a:endParaRPr lang="de-CH"/>
          </a:p>
        </p:txBody>
      </p:sp>
      <p:sp>
        <p:nvSpPr>
          <p:cNvPr id="4" name="Freeform 4"/>
          <p:cNvSpPr/>
          <p:nvPr/>
        </p:nvSpPr>
        <p:spPr>
          <a:xfrm>
            <a:off x="9682025" y="394256"/>
            <a:ext cx="7577275" cy="10268470"/>
          </a:xfrm>
          <a:custGeom>
            <a:avLst/>
            <a:gdLst/>
            <a:ahLst/>
            <a:cxnLst/>
            <a:rect l="l" t="t" r="r" b="b"/>
            <a:pathLst>
              <a:path w="7577275" h="10268470">
                <a:moveTo>
                  <a:pt x="0" y="0"/>
                </a:moveTo>
                <a:lnTo>
                  <a:pt x="7577275" y="0"/>
                </a:lnTo>
                <a:lnTo>
                  <a:pt x="7577275" y="10268470"/>
                </a:lnTo>
                <a:lnTo>
                  <a:pt x="0" y="1026847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e-CH"/>
          </a:p>
        </p:txBody>
      </p:sp>
      <p:sp>
        <p:nvSpPr>
          <p:cNvPr id="5" name="Freeform 5"/>
          <p:cNvSpPr/>
          <p:nvPr/>
        </p:nvSpPr>
        <p:spPr>
          <a:xfrm rot="-10800000">
            <a:off x="14827993" y="-1392447"/>
            <a:ext cx="4017146" cy="3158481"/>
          </a:xfrm>
          <a:custGeom>
            <a:avLst/>
            <a:gdLst/>
            <a:ahLst/>
            <a:cxnLst/>
            <a:rect l="l" t="t" r="r" b="b"/>
            <a:pathLst>
              <a:path w="4017146" h="3158481">
                <a:moveTo>
                  <a:pt x="0" y="0"/>
                </a:moveTo>
                <a:lnTo>
                  <a:pt x="4017147" y="0"/>
                </a:lnTo>
                <a:lnTo>
                  <a:pt x="4017147" y="3158481"/>
                </a:lnTo>
                <a:lnTo>
                  <a:pt x="0" y="3158481"/>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de-CH"/>
          </a:p>
        </p:txBody>
      </p:sp>
      <p:sp>
        <p:nvSpPr>
          <p:cNvPr id="6" name="Freeform 6"/>
          <p:cNvSpPr/>
          <p:nvPr/>
        </p:nvSpPr>
        <p:spPr>
          <a:xfrm>
            <a:off x="4580296" y="-1616873"/>
            <a:ext cx="4224468" cy="2645573"/>
          </a:xfrm>
          <a:custGeom>
            <a:avLst/>
            <a:gdLst/>
            <a:ahLst/>
            <a:cxnLst/>
            <a:rect l="l" t="t" r="r" b="b"/>
            <a:pathLst>
              <a:path w="4224468" h="2645573">
                <a:moveTo>
                  <a:pt x="0" y="0"/>
                </a:moveTo>
                <a:lnTo>
                  <a:pt x="4224469" y="0"/>
                </a:lnTo>
                <a:lnTo>
                  <a:pt x="4224469" y="2645573"/>
                </a:lnTo>
                <a:lnTo>
                  <a:pt x="0" y="2645573"/>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de-CH"/>
          </a:p>
        </p:txBody>
      </p:sp>
      <p:sp>
        <p:nvSpPr>
          <p:cNvPr id="7" name="Freeform 7"/>
          <p:cNvSpPr/>
          <p:nvPr/>
        </p:nvSpPr>
        <p:spPr>
          <a:xfrm>
            <a:off x="8285780" y="9319403"/>
            <a:ext cx="3169280" cy="2226419"/>
          </a:xfrm>
          <a:custGeom>
            <a:avLst/>
            <a:gdLst/>
            <a:ahLst/>
            <a:cxnLst/>
            <a:rect l="l" t="t" r="r" b="b"/>
            <a:pathLst>
              <a:path w="3169280" h="2226419">
                <a:moveTo>
                  <a:pt x="0" y="0"/>
                </a:moveTo>
                <a:lnTo>
                  <a:pt x="3169280" y="0"/>
                </a:lnTo>
                <a:lnTo>
                  <a:pt x="3169280" y="2226419"/>
                </a:lnTo>
                <a:lnTo>
                  <a:pt x="0" y="2226419"/>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de-CH"/>
          </a:p>
        </p:txBody>
      </p:sp>
      <p:sp>
        <p:nvSpPr>
          <p:cNvPr id="8" name="Freeform 8"/>
          <p:cNvSpPr/>
          <p:nvPr/>
        </p:nvSpPr>
        <p:spPr>
          <a:xfrm rot="-5400000">
            <a:off x="12134412" y="9245030"/>
            <a:ext cx="2892762" cy="2919301"/>
          </a:xfrm>
          <a:custGeom>
            <a:avLst/>
            <a:gdLst/>
            <a:ahLst/>
            <a:cxnLst/>
            <a:rect l="l" t="t" r="r" b="b"/>
            <a:pathLst>
              <a:path w="2892762" h="2919301">
                <a:moveTo>
                  <a:pt x="0" y="0"/>
                </a:moveTo>
                <a:lnTo>
                  <a:pt x="2892762" y="0"/>
                </a:lnTo>
                <a:lnTo>
                  <a:pt x="2892762" y="2919301"/>
                </a:lnTo>
                <a:lnTo>
                  <a:pt x="0" y="2919301"/>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txBody>
          <a:bodyPr/>
          <a:lstStyle/>
          <a:p>
            <a:endParaRPr lang="de-CH"/>
          </a:p>
        </p:txBody>
      </p:sp>
      <p:sp>
        <p:nvSpPr>
          <p:cNvPr id="9" name="Freeform 9"/>
          <p:cNvSpPr/>
          <p:nvPr/>
        </p:nvSpPr>
        <p:spPr>
          <a:xfrm>
            <a:off x="-1558320" y="9093737"/>
            <a:ext cx="2587020" cy="2386526"/>
          </a:xfrm>
          <a:custGeom>
            <a:avLst/>
            <a:gdLst/>
            <a:ahLst/>
            <a:cxnLst/>
            <a:rect l="l" t="t" r="r" b="b"/>
            <a:pathLst>
              <a:path w="2587020" h="2386526">
                <a:moveTo>
                  <a:pt x="0" y="0"/>
                </a:moveTo>
                <a:lnTo>
                  <a:pt x="2587020" y="0"/>
                </a:lnTo>
                <a:lnTo>
                  <a:pt x="2587020" y="2386526"/>
                </a:lnTo>
                <a:lnTo>
                  <a:pt x="0" y="2386526"/>
                </a:lnTo>
                <a:lnTo>
                  <a:pt x="0" y="0"/>
                </a:lnTo>
                <a:close/>
              </a:path>
            </a:pathLst>
          </a:custGeom>
          <a:blipFill>
            <a:blip r:embed="rId15">
              <a:extLst>
                <a:ext uri="{96DAC541-7B7A-43D3-8B79-37D633B846F1}">
                  <asvg:svgBlip xmlns:asvg="http://schemas.microsoft.com/office/drawing/2016/SVG/main" r:embed="rId16"/>
                </a:ext>
              </a:extLst>
            </a:blip>
            <a:stretch>
              <a:fillRect/>
            </a:stretch>
          </a:blipFill>
          <a:ln cap="sq">
            <a:noFill/>
            <a:prstDash val="solid"/>
            <a:miter/>
          </a:ln>
        </p:spPr>
        <p:txBody>
          <a:bodyPr/>
          <a:lstStyle/>
          <a:p>
            <a:endParaRPr lang="de-CH"/>
          </a:p>
        </p:txBody>
      </p:sp>
      <p:sp>
        <p:nvSpPr>
          <p:cNvPr id="10" name="Freeform 10"/>
          <p:cNvSpPr/>
          <p:nvPr/>
        </p:nvSpPr>
        <p:spPr>
          <a:xfrm>
            <a:off x="17259300" y="7433853"/>
            <a:ext cx="1794966" cy="1932669"/>
          </a:xfrm>
          <a:custGeom>
            <a:avLst/>
            <a:gdLst/>
            <a:ahLst/>
            <a:cxnLst/>
            <a:rect l="l" t="t" r="r" b="b"/>
            <a:pathLst>
              <a:path w="1794966" h="1932669">
                <a:moveTo>
                  <a:pt x="0" y="0"/>
                </a:moveTo>
                <a:lnTo>
                  <a:pt x="1794966" y="0"/>
                </a:lnTo>
                <a:lnTo>
                  <a:pt x="1794966" y="1932669"/>
                </a:lnTo>
                <a:lnTo>
                  <a:pt x="0" y="1932669"/>
                </a:lnTo>
                <a:lnTo>
                  <a:pt x="0" y="0"/>
                </a:lnTo>
                <a:close/>
              </a:path>
            </a:pathLst>
          </a:custGeom>
          <a:blipFill>
            <a:blip r:embed="rId17">
              <a:extLst>
                <a:ext uri="{96DAC541-7B7A-43D3-8B79-37D633B846F1}">
                  <asvg:svgBlip xmlns:asvg="http://schemas.microsoft.com/office/drawing/2016/SVG/main" r:embed="rId18"/>
                </a:ext>
              </a:extLst>
            </a:blip>
            <a:stretch>
              <a:fillRect/>
            </a:stretch>
          </a:blipFill>
          <a:ln cap="sq">
            <a:noFill/>
            <a:prstDash val="solid"/>
            <a:miter/>
          </a:ln>
        </p:spPr>
        <p:txBody>
          <a:bodyPr/>
          <a:lstStyle/>
          <a:p>
            <a:endParaRPr lang="de-CH"/>
          </a:p>
        </p:txBody>
      </p:sp>
      <p:sp>
        <p:nvSpPr>
          <p:cNvPr id="11" name="Freeform 11"/>
          <p:cNvSpPr/>
          <p:nvPr/>
        </p:nvSpPr>
        <p:spPr>
          <a:xfrm>
            <a:off x="-744232" y="460501"/>
            <a:ext cx="1488463" cy="1602652"/>
          </a:xfrm>
          <a:custGeom>
            <a:avLst/>
            <a:gdLst/>
            <a:ahLst/>
            <a:cxnLst/>
            <a:rect l="l" t="t" r="r" b="b"/>
            <a:pathLst>
              <a:path w="1488463" h="1602652">
                <a:moveTo>
                  <a:pt x="0" y="0"/>
                </a:moveTo>
                <a:lnTo>
                  <a:pt x="1488464" y="0"/>
                </a:lnTo>
                <a:lnTo>
                  <a:pt x="1488464" y="1602652"/>
                </a:lnTo>
                <a:lnTo>
                  <a:pt x="0" y="1602652"/>
                </a:lnTo>
                <a:lnTo>
                  <a:pt x="0" y="0"/>
                </a:lnTo>
                <a:close/>
              </a:path>
            </a:pathLst>
          </a:custGeom>
          <a:blipFill>
            <a:blip r:embed="rId17">
              <a:extLst>
                <a:ext uri="{96DAC541-7B7A-43D3-8B79-37D633B846F1}">
                  <asvg:svgBlip xmlns:asvg="http://schemas.microsoft.com/office/drawing/2016/SVG/main" r:embed="rId18"/>
                </a:ext>
              </a:extLst>
            </a:blip>
            <a:stretch>
              <a:fillRect/>
            </a:stretch>
          </a:blipFill>
          <a:ln cap="sq">
            <a:noFill/>
            <a:prstDash val="solid"/>
            <a:miter/>
          </a:ln>
        </p:spPr>
        <p:txBody>
          <a:bodyPr/>
          <a:lstStyle/>
          <a:p>
            <a:endParaRPr lang="de-CH"/>
          </a:p>
        </p:txBody>
      </p:sp>
      <p:sp>
        <p:nvSpPr>
          <p:cNvPr id="12" name="Freeform 12"/>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19"/>
            <a:stretch>
              <a:fillRect l="-3553" t="-32479" r="-7972" b="-49316"/>
            </a:stretch>
          </a:blipFill>
        </p:spPr>
        <p:txBody>
          <a:bodyPr/>
          <a:lstStyle/>
          <a:p>
            <a:endParaRPr lang="de-CH"/>
          </a:p>
        </p:txBody>
      </p:sp>
      <p:sp>
        <p:nvSpPr>
          <p:cNvPr id="13" name="Freeform 13"/>
          <p:cNvSpPr/>
          <p:nvPr/>
        </p:nvSpPr>
        <p:spPr>
          <a:xfrm rot="707407">
            <a:off x="5036437" y="1581748"/>
            <a:ext cx="11241021" cy="2576367"/>
          </a:xfrm>
          <a:custGeom>
            <a:avLst/>
            <a:gdLst/>
            <a:ahLst/>
            <a:cxnLst/>
            <a:rect l="l" t="t" r="r" b="b"/>
            <a:pathLst>
              <a:path w="11241021" h="2576367">
                <a:moveTo>
                  <a:pt x="0" y="0"/>
                </a:moveTo>
                <a:lnTo>
                  <a:pt x="11241022" y="0"/>
                </a:lnTo>
                <a:lnTo>
                  <a:pt x="11241022" y="2576367"/>
                </a:lnTo>
                <a:lnTo>
                  <a:pt x="0" y="2576367"/>
                </a:lnTo>
                <a:lnTo>
                  <a:pt x="0" y="0"/>
                </a:lnTo>
                <a:close/>
              </a:path>
            </a:pathLst>
          </a:custGeom>
          <a:blipFill>
            <a:blip r:embed="rId20"/>
            <a:stretch>
              <a:fillRect/>
            </a:stretch>
          </a:blipFill>
        </p:spPr>
        <p:txBody>
          <a:bodyPr/>
          <a:lstStyle/>
          <a:p>
            <a:endParaRPr lang="de-CH"/>
          </a:p>
        </p:txBody>
      </p:sp>
      <p:sp>
        <p:nvSpPr>
          <p:cNvPr id="14" name="Freeform 14"/>
          <p:cNvSpPr/>
          <p:nvPr/>
        </p:nvSpPr>
        <p:spPr>
          <a:xfrm rot="-228753">
            <a:off x="870251" y="817657"/>
            <a:ext cx="10924501" cy="5462251"/>
          </a:xfrm>
          <a:custGeom>
            <a:avLst/>
            <a:gdLst/>
            <a:ahLst/>
            <a:cxnLst/>
            <a:rect l="l" t="t" r="r" b="b"/>
            <a:pathLst>
              <a:path w="10924501" h="5462251">
                <a:moveTo>
                  <a:pt x="0" y="0"/>
                </a:moveTo>
                <a:lnTo>
                  <a:pt x="10924501" y="0"/>
                </a:lnTo>
                <a:lnTo>
                  <a:pt x="10924501" y="5462250"/>
                </a:lnTo>
                <a:lnTo>
                  <a:pt x="0" y="5462250"/>
                </a:lnTo>
                <a:lnTo>
                  <a:pt x="0" y="0"/>
                </a:lnTo>
                <a:close/>
              </a:path>
            </a:pathLst>
          </a:custGeom>
          <a:blipFill>
            <a:blip r:embed="rId21"/>
            <a:stretch>
              <a:fillRect/>
            </a:stretch>
          </a:blipFill>
        </p:spPr>
        <p:txBody>
          <a:bodyPr/>
          <a:lstStyle/>
          <a:p>
            <a:endParaRPr lang="de-CH"/>
          </a:p>
        </p:txBody>
      </p:sp>
      <p:sp>
        <p:nvSpPr>
          <p:cNvPr id="15" name="Freeform 15"/>
          <p:cNvSpPr/>
          <p:nvPr/>
        </p:nvSpPr>
        <p:spPr>
          <a:xfrm rot="-567665">
            <a:off x="4243527" y="5296867"/>
            <a:ext cx="11253786" cy="4214794"/>
          </a:xfrm>
          <a:custGeom>
            <a:avLst/>
            <a:gdLst/>
            <a:ahLst/>
            <a:cxnLst/>
            <a:rect l="l" t="t" r="r" b="b"/>
            <a:pathLst>
              <a:path w="11253786" h="4214794">
                <a:moveTo>
                  <a:pt x="0" y="0"/>
                </a:moveTo>
                <a:lnTo>
                  <a:pt x="11253785" y="0"/>
                </a:lnTo>
                <a:lnTo>
                  <a:pt x="11253785" y="4214794"/>
                </a:lnTo>
                <a:lnTo>
                  <a:pt x="0" y="4214794"/>
                </a:lnTo>
                <a:lnTo>
                  <a:pt x="0" y="0"/>
                </a:lnTo>
                <a:close/>
              </a:path>
            </a:pathLst>
          </a:custGeom>
          <a:blipFill>
            <a:blip r:embed="rId22"/>
            <a:stretch>
              <a:fillRect/>
            </a:stretch>
          </a:blipFill>
        </p:spPr>
        <p:txBody>
          <a:bodyPr/>
          <a:lstStyle/>
          <a:p>
            <a:endParaRPr lang="de-CH"/>
          </a:p>
        </p:txBody>
      </p:sp>
      <p:sp>
        <p:nvSpPr>
          <p:cNvPr id="16" name="Freeform 16"/>
          <p:cNvSpPr/>
          <p:nvPr/>
        </p:nvSpPr>
        <p:spPr>
          <a:xfrm rot="400525">
            <a:off x="2545953" y="4210035"/>
            <a:ext cx="10893140" cy="3073249"/>
          </a:xfrm>
          <a:custGeom>
            <a:avLst/>
            <a:gdLst/>
            <a:ahLst/>
            <a:cxnLst/>
            <a:rect l="l" t="t" r="r" b="b"/>
            <a:pathLst>
              <a:path w="10893140" h="3073249">
                <a:moveTo>
                  <a:pt x="0" y="0"/>
                </a:moveTo>
                <a:lnTo>
                  <a:pt x="10893140" y="0"/>
                </a:lnTo>
                <a:lnTo>
                  <a:pt x="10893140" y="3073249"/>
                </a:lnTo>
                <a:lnTo>
                  <a:pt x="0" y="3073249"/>
                </a:lnTo>
                <a:lnTo>
                  <a:pt x="0" y="0"/>
                </a:lnTo>
                <a:close/>
              </a:path>
            </a:pathLst>
          </a:custGeom>
          <a:blipFill>
            <a:blip r:embed="rId23"/>
            <a:stretch>
              <a:fillRect/>
            </a:stretch>
          </a:blipFill>
        </p:spPr>
        <p:txBody>
          <a:bodyPr/>
          <a:lstStyle/>
          <a:p>
            <a:endParaRPr lang="de-CH"/>
          </a:p>
        </p:txBody>
      </p:sp>
      <p:sp>
        <p:nvSpPr>
          <p:cNvPr id="17" name="Freeform 17"/>
          <p:cNvSpPr/>
          <p:nvPr/>
        </p:nvSpPr>
        <p:spPr>
          <a:xfrm>
            <a:off x="1941793" y="3040489"/>
            <a:ext cx="11301259" cy="4393364"/>
          </a:xfrm>
          <a:custGeom>
            <a:avLst/>
            <a:gdLst/>
            <a:ahLst/>
            <a:cxnLst/>
            <a:rect l="l" t="t" r="r" b="b"/>
            <a:pathLst>
              <a:path w="11301259" h="4393364">
                <a:moveTo>
                  <a:pt x="0" y="0"/>
                </a:moveTo>
                <a:lnTo>
                  <a:pt x="11301259" y="0"/>
                </a:lnTo>
                <a:lnTo>
                  <a:pt x="11301259" y="4393364"/>
                </a:lnTo>
                <a:lnTo>
                  <a:pt x="0" y="4393364"/>
                </a:lnTo>
                <a:lnTo>
                  <a:pt x="0" y="0"/>
                </a:lnTo>
                <a:close/>
              </a:path>
            </a:pathLst>
          </a:custGeom>
          <a:blipFill>
            <a:blip r:embed="rId24"/>
            <a:stretch>
              <a:fillRect/>
            </a:stretch>
          </a:blipFill>
        </p:spPr>
        <p:txBody>
          <a:bodyPr/>
          <a:lstStyle/>
          <a:p>
            <a:endParaRPr lang="de-CH"/>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14827993" y="-1392447"/>
            <a:ext cx="4017146" cy="3158481"/>
          </a:xfrm>
          <a:custGeom>
            <a:avLst/>
            <a:gdLst/>
            <a:ahLst/>
            <a:cxnLst/>
            <a:rect l="l" t="t" r="r" b="b"/>
            <a:pathLst>
              <a:path w="4017146" h="3158481">
                <a:moveTo>
                  <a:pt x="0" y="0"/>
                </a:moveTo>
                <a:lnTo>
                  <a:pt x="4017147" y="0"/>
                </a:lnTo>
                <a:lnTo>
                  <a:pt x="4017147" y="3158481"/>
                </a:lnTo>
                <a:lnTo>
                  <a:pt x="0" y="3158481"/>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de-CH"/>
          </a:p>
        </p:txBody>
      </p:sp>
      <p:sp>
        <p:nvSpPr>
          <p:cNvPr id="3" name="Freeform 3"/>
          <p:cNvSpPr/>
          <p:nvPr/>
        </p:nvSpPr>
        <p:spPr>
          <a:xfrm>
            <a:off x="4580296" y="-1616873"/>
            <a:ext cx="4224468" cy="2645573"/>
          </a:xfrm>
          <a:custGeom>
            <a:avLst/>
            <a:gdLst/>
            <a:ahLst/>
            <a:cxnLst/>
            <a:rect l="l" t="t" r="r" b="b"/>
            <a:pathLst>
              <a:path w="4224468" h="2645573">
                <a:moveTo>
                  <a:pt x="0" y="0"/>
                </a:moveTo>
                <a:lnTo>
                  <a:pt x="4224469" y="0"/>
                </a:lnTo>
                <a:lnTo>
                  <a:pt x="4224469" y="2645573"/>
                </a:lnTo>
                <a:lnTo>
                  <a:pt x="0" y="2645573"/>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de-CH"/>
          </a:p>
        </p:txBody>
      </p:sp>
      <p:sp>
        <p:nvSpPr>
          <p:cNvPr id="4" name="Freeform 4"/>
          <p:cNvSpPr/>
          <p:nvPr/>
        </p:nvSpPr>
        <p:spPr>
          <a:xfrm>
            <a:off x="-264810" y="5700788"/>
            <a:ext cx="10958658" cy="10807977"/>
          </a:xfrm>
          <a:custGeom>
            <a:avLst/>
            <a:gdLst/>
            <a:ahLst/>
            <a:cxnLst/>
            <a:rect l="l" t="t" r="r" b="b"/>
            <a:pathLst>
              <a:path w="10958658" h="10807977">
                <a:moveTo>
                  <a:pt x="0" y="0"/>
                </a:moveTo>
                <a:lnTo>
                  <a:pt x="10958659" y="0"/>
                </a:lnTo>
                <a:lnTo>
                  <a:pt x="10958659" y="10807977"/>
                </a:lnTo>
                <a:lnTo>
                  <a:pt x="0" y="10807977"/>
                </a:lnTo>
                <a:lnTo>
                  <a:pt x="0" y="0"/>
                </a:lnTo>
                <a:close/>
              </a:path>
            </a:pathLst>
          </a:custGeom>
          <a:blipFill>
            <a:blip r:embed="rId7"/>
            <a:stretch>
              <a:fillRect/>
            </a:stretch>
          </a:blipFill>
        </p:spPr>
        <p:txBody>
          <a:bodyPr/>
          <a:lstStyle/>
          <a:p>
            <a:endParaRPr lang="de-CH"/>
          </a:p>
        </p:txBody>
      </p:sp>
      <p:sp>
        <p:nvSpPr>
          <p:cNvPr id="5" name="Freeform 5"/>
          <p:cNvSpPr/>
          <p:nvPr/>
        </p:nvSpPr>
        <p:spPr>
          <a:xfrm>
            <a:off x="8285780" y="9319403"/>
            <a:ext cx="3169280" cy="2226419"/>
          </a:xfrm>
          <a:custGeom>
            <a:avLst/>
            <a:gdLst/>
            <a:ahLst/>
            <a:cxnLst/>
            <a:rect l="l" t="t" r="r" b="b"/>
            <a:pathLst>
              <a:path w="3169280" h="2226419">
                <a:moveTo>
                  <a:pt x="0" y="0"/>
                </a:moveTo>
                <a:lnTo>
                  <a:pt x="3169280" y="0"/>
                </a:lnTo>
                <a:lnTo>
                  <a:pt x="3169280" y="2226419"/>
                </a:lnTo>
                <a:lnTo>
                  <a:pt x="0" y="2226419"/>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de-CH"/>
          </a:p>
        </p:txBody>
      </p:sp>
      <p:sp>
        <p:nvSpPr>
          <p:cNvPr id="6" name="Freeform 6"/>
          <p:cNvSpPr/>
          <p:nvPr/>
        </p:nvSpPr>
        <p:spPr>
          <a:xfrm rot="-5400000">
            <a:off x="12134412" y="9245030"/>
            <a:ext cx="2892762" cy="2919301"/>
          </a:xfrm>
          <a:custGeom>
            <a:avLst/>
            <a:gdLst/>
            <a:ahLst/>
            <a:cxnLst/>
            <a:rect l="l" t="t" r="r" b="b"/>
            <a:pathLst>
              <a:path w="2892762" h="2919301">
                <a:moveTo>
                  <a:pt x="0" y="0"/>
                </a:moveTo>
                <a:lnTo>
                  <a:pt x="2892762" y="0"/>
                </a:lnTo>
                <a:lnTo>
                  <a:pt x="2892762" y="2919301"/>
                </a:lnTo>
                <a:lnTo>
                  <a:pt x="0" y="2919301"/>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de-CH"/>
          </a:p>
        </p:txBody>
      </p:sp>
      <p:sp>
        <p:nvSpPr>
          <p:cNvPr id="7" name="Freeform 7"/>
          <p:cNvSpPr/>
          <p:nvPr/>
        </p:nvSpPr>
        <p:spPr>
          <a:xfrm>
            <a:off x="-1558320" y="9093737"/>
            <a:ext cx="2587020" cy="2386526"/>
          </a:xfrm>
          <a:custGeom>
            <a:avLst/>
            <a:gdLst/>
            <a:ahLst/>
            <a:cxnLst/>
            <a:rect l="l" t="t" r="r" b="b"/>
            <a:pathLst>
              <a:path w="2587020" h="2386526">
                <a:moveTo>
                  <a:pt x="0" y="0"/>
                </a:moveTo>
                <a:lnTo>
                  <a:pt x="2587020" y="0"/>
                </a:lnTo>
                <a:lnTo>
                  <a:pt x="2587020" y="2386526"/>
                </a:lnTo>
                <a:lnTo>
                  <a:pt x="0" y="2386526"/>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de-CH"/>
          </a:p>
        </p:txBody>
      </p:sp>
      <p:sp>
        <p:nvSpPr>
          <p:cNvPr id="8" name="Freeform 8"/>
          <p:cNvSpPr/>
          <p:nvPr/>
        </p:nvSpPr>
        <p:spPr>
          <a:xfrm>
            <a:off x="17259300" y="7433853"/>
            <a:ext cx="1794966" cy="1932669"/>
          </a:xfrm>
          <a:custGeom>
            <a:avLst/>
            <a:gdLst/>
            <a:ahLst/>
            <a:cxnLst/>
            <a:rect l="l" t="t" r="r" b="b"/>
            <a:pathLst>
              <a:path w="1794966" h="1932669">
                <a:moveTo>
                  <a:pt x="0" y="0"/>
                </a:moveTo>
                <a:lnTo>
                  <a:pt x="1794966" y="0"/>
                </a:lnTo>
                <a:lnTo>
                  <a:pt x="1794966" y="1932669"/>
                </a:lnTo>
                <a:lnTo>
                  <a:pt x="0" y="1932669"/>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txBody>
          <a:bodyPr/>
          <a:lstStyle/>
          <a:p>
            <a:endParaRPr lang="de-CH"/>
          </a:p>
        </p:txBody>
      </p:sp>
      <p:sp>
        <p:nvSpPr>
          <p:cNvPr id="9" name="Freeform 9"/>
          <p:cNvSpPr/>
          <p:nvPr/>
        </p:nvSpPr>
        <p:spPr>
          <a:xfrm>
            <a:off x="-744232" y="460501"/>
            <a:ext cx="1488463" cy="1602652"/>
          </a:xfrm>
          <a:custGeom>
            <a:avLst/>
            <a:gdLst/>
            <a:ahLst/>
            <a:cxnLst/>
            <a:rect l="l" t="t" r="r" b="b"/>
            <a:pathLst>
              <a:path w="1488463" h="1602652">
                <a:moveTo>
                  <a:pt x="0" y="0"/>
                </a:moveTo>
                <a:lnTo>
                  <a:pt x="1488464" y="0"/>
                </a:lnTo>
                <a:lnTo>
                  <a:pt x="1488464" y="1602652"/>
                </a:lnTo>
                <a:lnTo>
                  <a:pt x="0" y="1602652"/>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txBody>
          <a:bodyPr/>
          <a:lstStyle/>
          <a:p>
            <a:endParaRPr lang="de-CH"/>
          </a:p>
        </p:txBody>
      </p:sp>
      <p:sp>
        <p:nvSpPr>
          <p:cNvPr id="10" name="Freeform 10"/>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16"/>
            <a:stretch>
              <a:fillRect l="-3553" t="-32479" r="-7972" b="-49316"/>
            </a:stretch>
          </a:blipFill>
        </p:spPr>
        <p:txBody>
          <a:bodyPr/>
          <a:lstStyle/>
          <a:p>
            <a:endParaRPr lang="de-CH"/>
          </a:p>
        </p:txBody>
      </p:sp>
      <p:sp>
        <p:nvSpPr>
          <p:cNvPr id="11" name="Freeform 11"/>
          <p:cNvSpPr/>
          <p:nvPr/>
        </p:nvSpPr>
        <p:spPr>
          <a:xfrm>
            <a:off x="1473031" y="5305757"/>
            <a:ext cx="2758363" cy="4981243"/>
          </a:xfrm>
          <a:custGeom>
            <a:avLst/>
            <a:gdLst/>
            <a:ahLst/>
            <a:cxnLst/>
            <a:rect l="l" t="t" r="r" b="b"/>
            <a:pathLst>
              <a:path w="2758363" h="4981243">
                <a:moveTo>
                  <a:pt x="0" y="0"/>
                </a:moveTo>
                <a:lnTo>
                  <a:pt x="2758363" y="0"/>
                </a:lnTo>
                <a:lnTo>
                  <a:pt x="2758363" y="4981243"/>
                </a:lnTo>
                <a:lnTo>
                  <a:pt x="0" y="4981243"/>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de-CH"/>
          </a:p>
        </p:txBody>
      </p:sp>
      <p:sp>
        <p:nvSpPr>
          <p:cNvPr id="12" name="Freeform 12"/>
          <p:cNvSpPr/>
          <p:nvPr/>
        </p:nvSpPr>
        <p:spPr>
          <a:xfrm>
            <a:off x="4231394" y="6892607"/>
            <a:ext cx="3339570" cy="1807542"/>
          </a:xfrm>
          <a:custGeom>
            <a:avLst/>
            <a:gdLst/>
            <a:ahLst/>
            <a:cxnLst/>
            <a:rect l="l" t="t" r="r" b="b"/>
            <a:pathLst>
              <a:path w="3339570" h="1807542">
                <a:moveTo>
                  <a:pt x="0" y="0"/>
                </a:moveTo>
                <a:lnTo>
                  <a:pt x="3339570" y="0"/>
                </a:lnTo>
                <a:lnTo>
                  <a:pt x="3339570" y="1807542"/>
                </a:lnTo>
                <a:lnTo>
                  <a:pt x="0" y="1807542"/>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de-CH"/>
          </a:p>
        </p:txBody>
      </p:sp>
      <p:sp>
        <p:nvSpPr>
          <p:cNvPr id="13" name="TextBox 13"/>
          <p:cNvSpPr txBox="1"/>
          <p:nvPr/>
        </p:nvSpPr>
        <p:spPr>
          <a:xfrm>
            <a:off x="5804430" y="2404310"/>
            <a:ext cx="11301259" cy="4216399"/>
          </a:xfrm>
          <a:prstGeom prst="rect">
            <a:avLst/>
          </a:prstGeom>
        </p:spPr>
        <p:txBody>
          <a:bodyPr lIns="0" tIns="0" rIns="0" bIns="0" rtlCol="0" anchor="t">
            <a:spAutoFit/>
          </a:bodyPr>
          <a:lstStyle/>
          <a:p>
            <a:pPr algn="ctr">
              <a:lnSpc>
                <a:spcPts val="11200"/>
              </a:lnSpc>
              <a:spcBef>
                <a:spcPct val="0"/>
              </a:spcBef>
            </a:pPr>
            <a:r>
              <a:rPr lang="en-US" sz="8000">
                <a:solidFill>
                  <a:srgbClr val="000000"/>
                </a:solidFill>
                <a:latin typeface="Hanging"/>
                <a:ea typeface="Hanging"/>
                <a:cs typeface="Hanging"/>
                <a:sym typeface="Hanging"/>
              </a:rPr>
              <a:t>„MAN KANN SOZIALE MEDIEN, DIE MIT SÜCHTIG MACHENDEN ALGORITHMEN ARBEITEN, NICHT MIT DIGITALEN LERNRESSOURCEN VERGLEICHEN.“</a:t>
            </a:r>
          </a:p>
        </p:txBody>
      </p:sp>
      <p:sp>
        <p:nvSpPr>
          <p:cNvPr id="14" name="TextBox 14"/>
          <p:cNvSpPr txBox="1"/>
          <p:nvPr/>
        </p:nvSpPr>
        <p:spPr>
          <a:xfrm>
            <a:off x="7798068" y="7190981"/>
            <a:ext cx="10017698" cy="1086970"/>
          </a:xfrm>
          <a:prstGeom prst="rect">
            <a:avLst/>
          </a:prstGeom>
        </p:spPr>
        <p:txBody>
          <a:bodyPr lIns="0" tIns="0" rIns="0" bIns="0" rtlCol="0" anchor="t">
            <a:spAutoFit/>
          </a:bodyPr>
          <a:lstStyle/>
          <a:p>
            <a:pPr algn="l">
              <a:lnSpc>
                <a:spcPts val="8863"/>
              </a:lnSpc>
            </a:pPr>
            <a:r>
              <a:rPr lang="en-US" sz="6330">
                <a:solidFill>
                  <a:srgbClr val="000000"/>
                </a:solidFill>
                <a:latin typeface="Pompiere"/>
                <a:ea typeface="Pompiere"/>
                <a:cs typeface="Pompiere"/>
                <a:sym typeface="Pompiere"/>
              </a:rPr>
              <a:t>Zusammenarbeit Schule - Eltern - Kind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73240" y="8893298"/>
            <a:ext cx="4051334" cy="2765036"/>
          </a:xfrm>
          <a:custGeom>
            <a:avLst/>
            <a:gdLst/>
            <a:ahLst/>
            <a:cxnLst/>
            <a:rect l="l" t="t" r="r" b="b"/>
            <a:pathLst>
              <a:path w="4051334" h="2765036">
                <a:moveTo>
                  <a:pt x="0" y="0"/>
                </a:moveTo>
                <a:lnTo>
                  <a:pt x="4051334" y="0"/>
                </a:lnTo>
                <a:lnTo>
                  <a:pt x="4051334" y="2765036"/>
                </a:lnTo>
                <a:lnTo>
                  <a:pt x="0" y="276503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de-CH"/>
          </a:p>
        </p:txBody>
      </p:sp>
      <p:sp>
        <p:nvSpPr>
          <p:cNvPr id="3" name="Freeform 3"/>
          <p:cNvSpPr/>
          <p:nvPr/>
        </p:nvSpPr>
        <p:spPr>
          <a:xfrm>
            <a:off x="15262955" y="8864586"/>
            <a:ext cx="4602314" cy="3618569"/>
          </a:xfrm>
          <a:custGeom>
            <a:avLst/>
            <a:gdLst/>
            <a:ahLst/>
            <a:cxnLst/>
            <a:rect l="l" t="t" r="r" b="b"/>
            <a:pathLst>
              <a:path w="4602314" h="3618569">
                <a:moveTo>
                  <a:pt x="0" y="0"/>
                </a:moveTo>
                <a:lnTo>
                  <a:pt x="4602314" y="0"/>
                </a:lnTo>
                <a:lnTo>
                  <a:pt x="4602314" y="3618569"/>
                </a:lnTo>
                <a:lnTo>
                  <a:pt x="0" y="3618569"/>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de-CH"/>
          </a:p>
        </p:txBody>
      </p:sp>
      <p:sp>
        <p:nvSpPr>
          <p:cNvPr id="4" name="Freeform 4"/>
          <p:cNvSpPr/>
          <p:nvPr/>
        </p:nvSpPr>
        <p:spPr>
          <a:xfrm>
            <a:off x="-674156" y="-1322787"/>
            <a:ext cx="4224468" cy="2645573"/>
          </a:xfrm>
          <a:custGeom>
            <a:avLst/>
            <a:gdLst/>
            <a:ahLst/>
            <a:cxnLst/>
            <a:rect l="l" t="t" r="r" b="b"/>
            <a:pathLst>
              <a:path w="4224468" h="2645573">
                <a:moveTo>
                  <a:pt x="0" y="0"/>
                </a:moveTo>
                <a:lnTo>
                  <a:pt x="4224468" y="0"/>
                </a:lnTo>
                <a:lnTo>
                  <a:pt x="4224468" y="2645574"/>
                </a:lnTo>
                <a:lnTo>
                  <a:pt x="0" y="2645574"/>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de-CH"/>
          </a:p>
        </p:txBody>
      </p:sp>
      <p:sp>
        <p:nvSpPr>
          <p:cNvPr id="5" name="Freeform 5"/>
          <p:cNvSpPr/>
          <p:nvPr/>
        </p:nvSpPr>
        <p:spPr>
          <a:xfrm>
            <a:off x="11101574" y="9560661"/>
            <a:ext cx="3169280" cy="2226419"/>
          </a:xfrm>
          <a:custGeom>
            <a:avLst/>
            <a:gdLst/>
            <a:ahLst/>
            <a:cxnLst/>
            <a:rect l="l" t="t" r="r" b="b"/>
            <a:pathLst>
              <a:path w="3169280" h="2226419">
                <a:moveTo>
                  <a:pt x="0" y="0"/>
                </a:moveTo>
                <a:lnTo>
                  <a:pt x="3169280" y="0"/>
                </a:lnTo>
                <a:lnTo>
                  <a:pt x="3169280" y="2226419"/>
                </a:lnTo>
                <a:lnTo>
                  <a:pt x="0" y="2226419"/>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de-CH"/>
          </a:p>
        </p:txBody>
      </p:sp>
      <p:sp>
        <p:nvSpPr>
          <p:cNvPr id="6" name="Freeform 6"/>
          <p:cNvSpPr/>
          <p:nvPr/>
        </p:nvSpPr>
        <p:spPr>
          <a:xfrm>
            <a:off x="9653627" y="-3037933"/>
            <a:ext cx="5493058" cy="4114800"/>
          </a:xfrm>
          <a:custGeom>
            <a:avLst/>
            <a:gdLst/>
            <a:ahLst/>
            <a:cxnLst/>
            <a:rect l="l" t="t" r="r" b="b"/>
            <a:pathLst>
              <a:path w="5493058" h="4114800">
                <a:moveTo>
                  <a:pt x="0" y="0"/>
                </a:moveTo>
                <a:lnTo>
                  <a:pt x="5493058" y="0"/>
                </a:lnTo>
                <a:lnTo>
                  <a:pt x="5493058" y="4114800"/>
                </a:lnTo>
                <a:lnTo>
                  <a:pt x="0" y="4114800"/>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de-CH"/>
          </a:p>
        </p:txBody>
      </p:sp>
      <p:sp>
        <p:nvSpPr>
          <p:cNvPr id="7" name="Freeform 7"/>
          <p:cNvSpPr/>
          <p:nvPr/>
        </p:nvSpPr>
        <p:spPr>
          <a:xfrm rot="-5400000">
            <a:off x="4745771" y="-1877331"/>
            <a:ext cx="2892762" cy="2919301"/>
          </a:xfrm>
          <a:custGeom>
            <a:avLst/>
            <a:gdLst/>
            <a:ahLst/>
            <a:cxnLst/>
            <a:rect l="l" t="t" r="r" b="b"/>
            <a:pathLst>
              <a:path w="2892762" h="2919301">
                <a:moveTo>
                  <a:pt x="0" y="0"/>
                </a:moveTo>
                <a:lnTo>
                  <a:pt x="2892761" y="0"/>
                </a:lnTo>
                <a:lnTo>
                  <a:pt x="2892761" y="2919301"/>
                </a:lnTo>
                <a:lnTo>
                  <a:pt x="0" y="2919301"/>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txBody>
          <a:bodyPr/>
          <a:lstStyle/>
          <a:p>
            <a:endParaRPr lang="de-CH"/>
          </a:p>
        </p:txBody>
      </p:sp>
      <p:sp>
        <p:nvSpPr>
          <p:cNvPr id="8" name="Freeform 8"/>
          <p:cNvSpPr/>
          <p:nvPr/>
        </p:nvSpPr>
        <p:spPr>
          <a:xfrm>
            <a:off x="2932282" y="9271808"/>
            <a:ext cx="2587020" cy="2386526"/>
          </a:xfrm>
          <a:custGeom>
            <a:avLst/>
            <a:gdLst/>
            <a:ahLst/>
            <a:cxnLst/>
            <a:rect l="l" t="t" r="r" b="b"/>
            <a:pathLst>
              <a:path w="2587020" h="2386526">
                <a:moveTo>
                  <a:pt x="0" y="0"/>
                </a:moveTo>
                <a:lnTo>
                  <a:pt x="2587020" y="0"/>
                </a:lnTo>
                <a:lnTo>
                  <a:pt x="2587020" y="2386526"/>
                </a:lnTo>
                <a:lnTo>
                  <a:pt x="0" y="2386526"/>
                </a:lnTo>
                <a:lnTo>
                  <a:pt x="0" y="0"/>
                </a:lnTo>
                <a:close/>
              </a:path>
            </a:pathLst>
          </a:custGeom>
          <a:blipFill>
            <a:blip r:embed="rId15">
              <a:extLst>
                <a:ext uri="{96DAC541-7B7A-43D3-8B79-37D633B846F1}">
                  <asvg:svgBlip xmlns:asvg="http://schemas.microsoft.com/office/drawing/2016/SVG/main" r:embed="rId16"/>
                </a:ext>
              </a:extLst>
            </a:blip>
            <a:stretch>
              <a:fillRect/>
            </a:stretch>
          </a:blipFill>
          <a:ln cap="sq">
            <a:noFill/>
            <a:prstDash val="solid"/>
            <a:miter/>
          </a:ln>
        </p:spPr>
        <p:txBody>
          <a:bodyPr/>
          <a:lstStyle/>
          <a:p>
            <a:endParaRPr lang="de-CH"/>
          </a:p>
        </p:txBody>
      </p:sp>
      <p:sp>
        <p:nvSpPr>
          <p:cNvPr id="9" name="Freeform 9"/>
          <p:cNvSpPr/>
          <p:nvPr/>
        </p:nvSpPr>
        <p:spPr>
          <a:xfrm>
            <a:off x="15262955" y="-1072630"/>
            <a:ext cx="1996345" cy="2149497"/>
          </a:xfrm>
          <a:custGeom>
            <a:avLst/>
            <a:gdLst/>
            <a:ahLst/>
            <a:cxnLst/>
            <a:rect l="l" t="t" r="r" b="b"/>
            <a:pathLst>
              <a:path w="1996345" h="2149497">
                <a:moveTo>
                  <a:pt x="0" y="0"/>
                </a:moveTo>
                <a:lnTo>
                  <a:pt x="1996345" y="0"/>
                </a:lnTo>
                <a:lnTo>
                  <a:pt x="1996345" y="2149497"/>
                </a:lnTo>
                <a:lnTo>
                  <a:pt x="0" y="2149497"/>
                </a:lnTo>
                <a:lnTo>
                  <a:pt x="0" y="0"/>
                </a:lnTo>
                <a:close/>
              </a:path>
            </a:pathLst>
          </a:custGeom>
          <a:blipFill>
            <a:blip r:embed="rId17">
              <a:extLst>
                <a:ext uri="{96DAC541-7B7A-43D3-8B79-37D633B846F1}">
                  <asvg:svgBlip xmlns:asvg="http://schemas.microsoft.com/office/drawing/2016/SVG/main" r:embed="rId18"/>
                </a:ext>
              </a:extLst>
            </a:blip>
            <a:stretch>
              <a:fillRect/>
            </a:stretch>
          </a:blipFill>
          <a:ln cap="sq">
            <a:noFill/>
            <a:prstDash val="solid"/>
            <a:miter/>
          </a:ln>
        </p:spPr>
        <p:txBody>
          <a:bodyPr/>
          <a:lstStyle/>
          <a:p>
            <a:endParaRPr lang="de-CH"/>
          </a:p>
        </p:txBody>
      </p:sp>
      <p:sp>
        <p:nvSpPr>
          <p:cNvPr id="10" name="Freeform 10"/>
          <p:cNvSpPr/>
          <p:nvPr/>
        </p:nvSpPr>
        <p:spPr>
          <a:xfrm>
            <a:off x="14506399" y="2973858"/>
            <a:ext cx="9938021" cy="9801373"/>
          </a:xfrm>
          <a:custGeom>
            <a:avLst/>
            <a:gdLst/>
            <a:ahLst/>
            <a:cxnLst/>
            <a:rect l="l" t="t" r="r" b="b"/>
            <a:pathLst>
              <a:path w="9938021" h="9801373">
                <a:moveTo>
                  <a:pt x="0" y="0"/>
                </a:moveTo>
                <a:lnTo>
                  <a:pt x="9938020" y="0"/>
                </a:lnTo>
                <a:lnTo>
                  <a:pt x="9938020" y="9801372"/>
                </a:lnTo>
                <a:lnTo>
                  <a:pt x="0" y="9801372"/>
                </a:lnTo>
                <a:lnTo>
                  <a:pt x="0" y="0"/>
                </a:lnTo>
                <a:close/>
              </a:path>
            </a:pathLst>
          </a:custGeom>
          <a:blipFill>
            <a:blip r:embed="rId19"/>
            <a:stretch>
              <a:fillRect/>
            </a:stretch>
          </a:blipFill>
        </p:spPr>
        <p:txBody>
          <a:bodyPr/>
          <a:lstStyle/>
          <a:p>
            <a:endParaRPr lang="de-CH"/>
          </a:p>
        </p:txBody>
      </p:sp>
      <p:sp>
        <p:nvSpPr>
          <p:cNvPr id="11" name="Freeform 11"/>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20"/>
            <a:stretch>
              <a:fillRect l="-3553" t="-32479" r="-7972" b="-49316"/>
            </a:stretch>
          </a:blipFill>
        </p:spPr>
        <p:txBody>
          <a:bodyPr/>
          <a:lstStyle/>
          <a:p>
            <a:endParaRPr lang="de-CH"/>
          </a:p>
        </p:txBody>
      </p:sp>
      <p:sp>
        <p:nvSpPr>
          <p:cNvPr id="12" name="TextBox 12"/>
          <p:cNvSpPr txBox="1"/>
          <p:nvPr/>
        </p:nvSpPr>
        <p:spPr>
          <a:xfrm>
            <a:off x="8867884" y="7841069"/>
            <a:ext cx="6582885" cy="1481455"/>
          </a:xfrm>
          <a:prstGeom prst="rect">
            <a:avLst/>
          </a:prstGeom>
        </p:spPr>
        <p:txBody>
          <a:bodyPr lIns="0" tIns="0" rIns="0" bIns="0" rtlCol="0" anchor="t">
            <a:spAutoFit/>
          </a:bodyPr>
          <a:lstStyle/>
          <a:p>
            <a:pPr algn="l">
              <a:lnSpc>
                <a:spcPts val="3919"/>
              </a:lnSpc>
              <a:spcBef>
                <a:spcPct val="0"/>
              </a:spcBef>
            </a:pPr>
            <a:r>
              <a:rPr lang="en-US" sz="2799">
                <a:solidFill>
                  <a:srgbClr val="000000"/>
                </a:solidFill>
                <a:latin typeface="KG Primary Penmanship"/>
                <a:ea typeface="KG Primary Penmanship"/>
                <a:cs typeface="KG Primary Penmanship"/>
                <a:sym typeface="KG Primary Penmanship"/>
              </a:rPr>
              <a:t>Schülerinnen und Schüler nutzen Informations- und Kommunikationstechnologien in allen Bereichen des Lebens effektiv und effizient.</a:t>
            </a:r>
          </a:p>
        </p:txBody>
      </p:sp>
      <p:sp>
        <p:nvSpPr>
          <p:cNvPr id="13" name="Freeform 13"/>
          <p:cNvSpPr/>
          <p:nvPr/>
        </p:nvSpPr>
        <p:spPr>
          <a:xfrm>
            <a:off x="1028700" y="1898421"/>
            <a:ext cx="7359879" cy="7359879"/>
          </a:xfrm>
          <a:custGeom>
            <a:avLst/>
            <a:gdLst/>
            <a:ahLst/>
            <a:cxnLst/>
            <a:rect l="l" t="t" r="r" b="b"/>
            <a:pathLst>
              <a:path w="7359879" h="7359879">
                <a:moveTo>
                  <a:pt x="0" y="0"/>
                </a:moveTo>
                <a:lnTo>
                  <a:pt x="7359879" y="0"/>
                </a:lnTo>
                <a:lnTo>
                  <a:pt x="7359879" y="7359879"/>
                </a:lnTo>
                <a:lnTo>
                  <a:pt x="0" y="7359879"/>
                </a:lnTo>
                <a:lnTo>
                  <a:pt x="0" y="0"/>
                </a:lnTo>
                <a:close/>
              </a:path>
            </a:pathLst>
          </a:custGeom>
          <a:blipFill>
            <a:blip r:embed="rId21"/>
            <a:stretch>
              <a:fillRect/>
            </a:stretch>
          </a:blipFill>
        </p:spPr>
        <p:txBody>
          <a:bodyPr/>
          <a:lstStyle/>
          <a:p>
            <a:endParaRPr lang="de-CH"/>
          </a:p>
        </p:txBody>
      </p:sp>
      <p:sp>
        <p:nvSpPr>
          <p:cNvPr id="14" name="TextBox 14"/>
          <p:cNvSpPr txBox="1"/>
          <p:nvPr/>
        </p:nvSpPr>
        <p:spPr>
          <a:xfrm>
            <a:off x="8867884" y="1456778"/>
            <a:ext cx="6582885" cy="622935"/>
          </a:xfrm>
          <a:prstGeom prst="rect">
            <a:avLst/>
          </a:prstGeom>
        </p:spPr>
        <p:txBody>
          <a:bodyPr lIns="0" tIns="0" rIns="0" bIns="0" rtlCol="0" anchor="t">
            <a:spAutoFit/>
          </a:bodyPr>
          <a:lstStyle/>
          <a:p>
            <a:pPr algn="l">
              <a:lnSpc>
                <a:spcPts val="5040"/>
              </a:lnSpc>
            </a:pPr>
            <a:r>
              <a:rPr lang="en-US" sz="3600">
                <a:solidFill>
                  <a:srgbClr val="FF3131"/>
                </a:solidFill>
                <a:latin typeface="Pompiere"/>
                <a:ea typeface="Pompiere"/>
                <a:cs typeface="Pompiere"/>
                <a:sym typeface="Pompiere"/>
              </a:rPr>
              <a:t>Medien</a:t>
            </a:r>
          </a:p>
        </p:txBody>
      </p:sp>
      <p:sp>
        <p:nvSpPr>
          <p:cNvPr id="15" name="TextBox 15"/>
          <p:cNvSpPr txBox="1"/>
          <p:nvPr/>
        </p:nvSpPr>
        <p:spPr>
          <a:xfrm>
            <a:off x="8867884" y="3875494"/>
            <a:ext cx="6582885" cy="622935"/>
          </a:xfrm>
          <a:prstGeom prst="rect">
            <a:avLst/>
          </a:prstGeom>
        </p:spPr>
        <p:txBody>
          <a:bodyPr lIns="0" tIns="0" rIns="0" bIns="0" rtlCol="0" anchor="t">
            <a:spAutoFit/>
          </a:bodyPr>
          <a:lstStyle/>
          <a:p>
            <a:pPr algn="l">
              <a:lnSpc>
                <a:spcPts val="5040"/>
              </a:lnSpc>
            </a:pPr>
            <a:r>
              <a:rPr lang="en-US" sz="3600">
                <a:solidFill>
                  <a:srgbClr val="00BF63"/>
                </a:solidFill>
                <a:latin typeface="Pompiere"/>
                <a:ea typeface="Pompiere"/>
                <a:cs typeface="Pompiere"/>
                <a:sym typeface="Pompiere"/>
              </a:rPr>
              <a:t>Informatik</a:t>
            </a:r>
          </a:p>
        </p:txBody>
      </p:sp>
      <p:sp>
        <p:nvSpPr>
          <p:cNvPr id="16" name="TextBox 16"/>
          <p:cNvSpPr txBox="1"/>
          <p:nvPr/>
        </p:nvSpPr>
        <p:spPr>
          <a:xfrm>
            <a:off x="8867884" y="7284809"/>
            <a:ext cx="6582885" cy="622935"/>
          </a:xfrm>
          <a:prstGeom prst="rect">
            <a:avLst/>
          </a:prstGeom>
        </p:spPr>
        <p:txBody>
          <a:bodyPr lIns="0" tIns="0" rIns="0" bIns="0" rtlCol="0" anchor="t">
            <a:spAutoFit/>
          </a:bodyPr>
          <a:lstStyle/>
          <a:p>
            <a:pPr algn="l">
              <a:lnSpc>
                <a:spcPts val="5040"/>
              </a:lnSpc>
            </a:pPr>
            <a:r>
              <a:rPr lang="en-US" sz="3600">
                <a:solidFill>
                  <a:srgbClr val="004AAD"/>
                </a:solidFill>
                <a:latin typeface="Pompiere"/>
                <a:ea typeface="Pompiere"/>
                <a:cs typeface="Pompiere"/>
                <a:sym typeface="Pompiere"/>
              </a:rPr>
              <a:t>Anwendung</a:t>
            </a:r>
          </a:p>
        </p:txBody>
      </p:sp>
      <p:sp>
        <p:nvSpPr>
          <p:cNvPr id="17" name="TextBox 17"/>
          <p:cNvSpPr txBox="1"/>
          <p:nvPr/>
        </p:nvSpPr>
        <p:spPr>
          <a:xfrm>
            <a:off x="8867884" y="2013038"/>
            <a:ext cx="7500526" cy="1481455"/>
          </a:xfrm>
          <a:prstGeom prst="rect">
            <a:avLst/>
          </a:prstGeom>
        </p:spPr>
        <p:txBody>
          <a:bodyPr lIns="0" tIns="0" rIns="0" bIns="0" rtlCol="0" anchor="t">
            <a:spAutoFit/>
          </a:bodyPr>
          <a:lstStyle/>
          <a:p>
            <a:pPr algn="l">
              <a:lnSpc>
                <a:spcPts val="3919"/>
              </a:lnSpc>
              <a:spcBef>
                <a:spcPct val="0"/>
              </a:spcBef>
            </a:pPr>
            <a:r>
              <a:rPr lang="en-US" sz="2799">
                <a:solidFill>
                  <a:srgbClr val="000000"/>
                </a:solidFill>
                <a:latin typeface="KG Primary Penmanship"/>
                <a:ea typeface="KG Primary Penmanship"/>
                <a:cs typeface="KG Primary Penmanship"/>
                <a:sym typeface="KG Primary Penmanship"/>
              </a:rPr>
              <a:t>Schülerinnen und Schüler produzieren digitale Inhalte und reflektieren die Nutzung, Bedeutung und Wirkung von (digitalen) Medien kritisch.</a:t>
            </a:r>
          </a:p>
        </p:txBody>
      </p:sp>
      <p:sp>
        <p:nvSpPr>
          <p:cNvPr id="18" name="TextBox 18"/>
          <p:cNvSpPr txBox="1"/>
          <p:nvPr/>
        </p:nvSpPr>
        <p:spPr>
          <a:xfrm>
            <a:off x="8867884" y="4431754"/>
            <a:ext cx="6720660" cy="2472055"/>
          </a:xfrm>
          <a:prstGeom prst="rect">
            <a:avLst/>
          </a:prstGeom>
        </p:spPr>
        <p:txBody>
          <a:bodyPr lIns="0" tIns="0" rIns="0" bIns="0" rtlCol="0" anchor="t">
            <a:spAutoFit/>
          </a:bodyPr>
          <a:lstStyle/>
          <a:p>
            <a:pPr algn="l">
              <a:lnSpc>
                <a:spcPts val="3919"/>
              </a:lnSpc>
              <a:spcBef>
                <a:spcPct val="0"/>
              </a:spcBef>
            </a:pPr>
            <a:r>
              <a:rPr lang="en-US" sz="2799">
                <a:solidFill>
                  <a:srgbClr val="000000"/>
                </a:solidFill>
                <a:latin typeface="KG Primary Penmanship"/>
                <a:ea typeface="KG Primary Penmanship"/>
                <a:cs typeface="KG Primary Penmanship"/>
                <a:sym typeface="KG Primary Penmanship"/>
              </a:rPr>
              <a:t>Schülerinnen und Schüler verstehen Grundkonzepte der automatisierten Informationsverarbeitung und nutzen sie zur Entwicklung von Lösungsstrategien in allen Lebensbereichen und zum Verständnis der Informationsgesellschaft.</a:t>
            </a:r>
          </a:p>
        </p:txBody>
      </p:sp>
      <p:sp>
        <p:nvSpPr>
          <p:cNvPr id="19" name="TextBox 19"/>
          <p:cNvSpPr txBox="1"/>
          <p:nvPr/>
        </p:nvSpPr>
        <p:spPr>
          <a:xfrm>
            <a:off x="1176551" y="1309776"/>
            <a:ext cx="3555950" cy="1377949"/>
          </a:xfrm>
          <a:prstGeom prst="rect">
            <a:avLst/>
          </a:prstGeom>
        </p:spPr>
        <p:txBody>
          <a:bodyPr lIns="0" tIns="0" rIns="0" bIns="0" rtlCol="0" anchor="t">
            <a:spAutoFit/>
          </a:bodyPr>
          <a:lstStyle/>
          <a:p>
            <a:pPr algn="ctr">
              <a:lnSpc>
                <a:spcPts val="11200"/>
              </a:lnSpc>
            </a:pPr>
            <a:r>
              <a:rPr lang="en-US" sz="8000">
                <a:solidFill>
                  <a:srgbClr val="000000"/>
                </a:solidFill>
                <a:latin typeface="Hanging"/>
                <a:ea typeface="Hanging"/>
                <a:cs typeface="Hanging"/>
                <a:sym typeface="Hanging"/>
              </a:rPr>
              <a:t>LEHRPLANBEZUG</a:t>
            </a:r>
          </a:p>
        </p:txBody>
      </p:sp>
      <p:sp>
        <p:nvSpPr>
          <p:cNvPr id="20" name="TextBox 20"/>
          <p:cNvSpPr txBox="1"/>
          <p:nvPr/>
        </p:nvSpPr>
        <p:spPr>
          <a:xfrm>
            <a:off x="4968133" y="9065115"/>
            <a:ext cx="2683669" cy="365760"/>
          </a:xfrm>
          <a:prstGeom prst="rect">
            <a:avLst/>
          </a:prstGeom>
        </p:spPr>
        <p:txBody>
          <a:bodyPr lIns="0" tIns="0" rIns="0" bIns="0" rtlCol="0" anchor="t">
            <a:spAutoFit/>
          </a:bodyPr>
          <a:lstStyle/>
          <a:p>
            <a:pPr algn="ctr">
              <a:lnSpc>
                <a:spcPts val="2940"/>
              </a:lnSpc>
            </a:pPr>
            <a:r>
              <a:rPr lang="en-US" sz="2100" u="sng">
                <a:solidFill>
                  <a:srgbClr val="000000"/>
                </a:solidFill>
                <a:latin typeface="KG Primary Penmanship"/>
                <a:ea typeface="KG Primary Penmanship"/>
                <a:cs typeface="KG Primary Penmanship"/>
                <a:sym typeface="KG Primary Penmanship"/>
                <a:hlinkClick r:id="rId22" tooltip="https://kompassdigitalerwandel.ch"/>
              </a:rPr>
              <a:t>Bilder: kompassdigitalerwandel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53489" y="8540136"/>
            <a:ext cx="4602314" cy="3618569"/>
          </a:xfrm>
          <a:custGeom>
            <a:avLst/>
            <a:gdLst/>
            <a:ahLst/>
            <a:cxnLst/>
            <a:rect l="l" t="t" r="r" b="b"/>
            <a:pathLst>
              <a:path w="4602314" h="3618569">
                <a:moveTo>
                  <a:pt x="0" y="0"/>
                </a:moveTo>
                <a:lnTo>
                  <a:pt x="4602314" y="0"/>
                </a:lnTo>
                <a:lnTo>
                  <a:pt x="4602314" y="3618570"/>
                </a:lnTo>
                <a:lnTo>
                  <a:pt x="0" y="3618570"/>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de-CH"/>
          </a:p>
        </p:txBody>
      </p:sp>
      <p:sp>
        <p:nvSpPr>
          <p:cNvPr id="3" name="Freeform 3"/>
          <p:cNvSpPr/>
          <p:nvPr/>
        </p:nvSpPr>
        <p:spPr>
          <a:xfrm>
            <a:off x="-3336492" y="2469628"/>
            <a:ext cx="9786820" cy="9652251"/>
          </a:xfrm>
          <a:custGeom>
            <a:avLst/>
            <a:gdLst/>
            <a:ahLst/>
            <a:cxnLst/>
            <a:rect l="l" t="t" r="r" b="b"/>
            <a:pathLst>
              <a:path w="9786820" h="9652251">
                <a:moveTo>
                  <a:pt x="0" y="0"/>
                </a:moveTo>
                <a:lnTo>
                  <a:pt x="9786821" y="0"/>
                </a:lnTo>
                <a:lnTo>
                  <a:pt x="9786821" y="9652251"/>
                </a:lnTo>
                <a:lnTo>
                  <a:pt x="0" y="9652251"/>
                </a:lnTo>
                <a:lnTo>
                  <a:pt x="0" y="0"/>
                </a:lnTo>
                <a:close/>
              </a:path>
            </a:pathLst>
          </a:custGeom>
          <a:blipFill>
            <a:blip r:embed="rId5"/>
            <a:stretch>
              <a:fillRect/>
            </a:stretch>
          </a:blipFill>
        </p:spPr>
        <p:txBody>
          <a:bodyPr/>
          <a:lstStyle/>
          <a:p>
            <a:endParaRPr lang="de-CH"/>
          </a:p>
        </p:txBody>
      </p:sp>
      <p:sp>
        <p:nvSpPr>
          <p:cNvPr id="4" name="Freeform 4"/>
          <p:cNvSpPr/>
          <p:nvPr/>
        </p:nvSpPr>
        <p:spPr>
          <a:xfrm>
            <a:off x="-674156" y="-1072630"/>
            <a:ext cx="4899948" cy="3068592"/>
          </a:xfrm>
          <a:custGeom>
            <a:avLst/>
            <a:gdLst/>
            <a:ahLst/>
            <a:cxnLst/>
            <a:rect l="l" t="t" r="r" b="b"/>
            <a:pathLst>
              <a:path w="4899948" h="3068592">
                <a:moveTo>
                  <a:pt x="0" y="0"/>
                </a:moveTo>
                <a:lnTo>
                  <a:pt x="4899948" y="0"/>
                </a:lnTo>
                <a:lnTo>
                  <a:pt x="4899948" y="3068592"/>
                </a:lnTo>
                <a:lnTo>
                  <a:pt x="0" y="3068592"/>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de-CH"/>
          </a:p>
        </p:txBody>
      </p:sp>
      <p:sp>
        <p:nvSpPr>
          <p:cNvPr id="5" name="Freeform 5"/>
          <p:cNvSpPr/>
          <p:nvPr/>
        </p:nvSpPr>
        <p:spPr>
          <a:xfrm>
            <a:off x="9144000" y="9258300"/>
            <a:ext cx="4076270" cy="2863579"/>
          </a:xfrm>
          <a:custGeom>
            <a:avLst/>
            <a:gdLst/>
            <a:ahLst/>
            <a:cxnLst/>
            <a:rect l="l" t="t" r="r" b="b"/>
            <a:pathLst>
              <a:path w="4076270" h="2863579">
                <a:moveTo>
                  <a:pt x="0" y="0"/>
                </a:moveTo>
                <a:lnTo>
                  <a:pt x="4076270" y="0"/>
                </a:lnTo>
                <a:lnTo>
                  <a:pt x="4076270" y="2863579"/>
                </a:lnTo>
                <a:lnTo>
                  <a:pt x="0" y="2863579"/>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de-CH"/>
          </a:p>
        </p:txBody>
      </p:sp>
      <p:sp>
        <p:nvSpPr>
          <p:cNvPr id="6" name="Freeform 6"/>
          <p:cNvSpPr/>
          <p:nvPr/>
        </p:nvSpPr>
        <p:spPr>
          <a:xfrm>
            <a:off x="5003948" y="-1890601"/>
            <a:ext cx="2892762" cy="2919301"/>
          </a:xfrm>
          <a:custGeom>
            <a:avLst/>
            <a:gdLst/>
            <a:ahLst/>
            <a:cxnLst/>
            <a:rect l="l" t="t" r="r" b="b"/>
            <a:pathLst>
              <a:path w="2892762" h="2919301">
                <a:moveTo>
                  <a:pt x="0" y="0"/>
                </a:moveTo>
                <a:lnTo>
                  <a:pt x="2892762" y="0"/>
                </a:lnTo>
                <a:lnTo>
                  <a:pt x="2892762" y="2919301"/>
                </a:lnTo>
                <a:lnTo>
                  <a:pt x="0" y="2919301"/>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de-CH"/>
          </a:p>
        </p:txBody>
      </p:sp>
      <p:sp>
        <p:nvSpPr>
          <p:cNvPr id="7" name="Freeform 7"/>
          <p:cNvSpPr/>
          <p:nvPr/>
        </p:nvSpPr>
        <p:spPr>
          <a:xfrm rot="-5282649">
            <a:off x="16004285" y="265374"/>
            <a:ext cx="4017207" cy="1370872"/>
          </a:xfrm>
          <a:custGeom>
            <a:avLst/>
            <a:gdLst/>
            <a:ahLst/>
            <a:cxnLst/>
            <a:rect l="l" t="t" r="r" b="b"/>
            <a:pathLst>
              <a:path w="4017207" h="1370872">
                <a:moveTo>
                  <a:pt x="0" y="0"/>
                </a:moveTo>
                <a:lnTo>
                  <a:pt x="4017207" y="0"/>
                </a:lnTo>
                <a:lnTo>
                  <a:pt x="4017207" y="1370872"/>
                </a:lnTo>
                <a:lnTo>
                  <a:pt x="0" y="1370872"/>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de-CH"/>
          </a:p>
        </p:txBody>
      </p:sp>
      <p:sp>
        <p:nvSpPr>
          <p:cNvPr id="8" name="Freeform 8"/>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14"/>
            <a:stretch>
              <a:fillRect l="-3553" t="-32479" r="-7972" b="-49316"/>
            </a:stretch>
          </a:blipFill>
        </p:spPr>
        <p:txBody>
          <a:bodyPr/>
          <a:lstStyle/>
          <a:p>
            <a:endParaRPr lang="de-CH"/>
          </a:p>
        </p:txBody>
      </p:sp>
      <p:sp>
        <p:nvSpPr>
          <p:cNvPr id="9" name="Freeform 9"/>
          <p:cNvSpPr/>
          <p:nvPr/>
        </p:nvSpPr>
        <p:spPr>
          <a:xfrm>
            <a:off x="5825067" y="2223441"/>
            <a:ext cx="5140602" cy="7202909"/>
          </a:xfrm>
          <a:custGeom>
            <a:avLst/>
            <a:gdLst/>
            <a:ahLst/>
            <a:cxnLst/>
            <a:rect l="l" t="t" r="r" b="b"/>
            <a:pathLst>
              <a:path w="5140602" h="7202909">
                <a:moveTo>
                  <a:pt x="0" y="0"/>
                </a:moveTo>
                <a:lnTo>
                  <a:pt x="5140602" y="0"/>
                </a:lnTo>
                <a:lnTo>
                  <a:pt x="5140602" y="7202909"/>
                </a:lnTo>
                <a:lnTo>
                  <a:pt x="0" y="7202909"/>
                </a:lnTo>
                <a:lnTo>
                  <a:pt x="0" y="0"/>
                </a:lnTo>
                <a:close/>
              </a:path>
            </a:pathLst>
          </a:custGeom>
          <a:blipFill>
            <a:blip r:embed="rId15"/>
            <a:stretch>
              <a:fillRect/>
            </a:stretch>
          </a:blipFill>
        </p:spPr>
        <p:txBody>
          <a:bodyPr/>
          <a:lstStyle/>
          <a:p>
            <a:endParaRPr lang="de-CH"/>
          </a:p>
        </p:txBody>
      </p:sp>
      <p:sp>
        <p:nvSpPr>
          <p:cNvPr id="10" name="Freeform 10"/>
          <p:cNvSpPr/>
          <p:nvPr/>
        </p:nvSpPr>
        <p:spPr>
          <a:xfrm>
            <a:off x="485893" y="2223441"/>
            <a:ext cx="5054569" cy="7117353"/>
          </a:xfrm>
          <a:custGeom>
            <a:avLst/>
            <a:gdLst/>
            <a:ahLst/>
            <a:cxnLst/>
            <a:rect l="l" t="t" r="r" b="b"/>
            <a:pathLst>
              <a:path w="5054569" h="7117353">
                <a:moveTo>
                  <a:pt x="0" y="0"/>
                </a:moveTo>
                <a:lnTo>
                  <a:pt x="5054569" y="0"/>
                </a:lnTo>
                <a:lnTo>
                  <a:pt x="5054569" y="7117352"/>
                </a:lnTo>
                <a:lnTo>
                  <a:pt x="0" y="7117352"/>
                </a:lnTo>
                <a:lnTo>
                  <a:pt x="0" y="0"/>
                </a:lnTo>
                <a:close/>
              </a:path>
            </a:pathLst>
          </a:custGeom>
          <a:blipFill>
            <a:blip r:embed="rId16"/>
            <a:stretch>
              <a:fillRect/>
            </a:stretch>
          </a:blipFill>
        </p:spPr>
        <p:txBody>
          <a:bodyPr/>
          <a:lstStyle/>
          <a:p>
            <a:endParaRPr lang="de-CH"/>
          </a:p>
        </p:txBody>
      </p:sp>
      <p:sp>
        <p:nvSpPr>
          <p:cNvPr id="11" name="Freeform 11"/>
          <p:cNvSpPr/>
          <p:nvPr/>
        </p:nvSpPr>
        <p:spPr>
          <a:xfrm>
            <a:off x="11349346" y="2223441"/>
            <a:ext cx="4978624" cy="7202909"/>
          </a:xfrm>
          <a:custGeom>
            <a:avLst/>
            <a:gdLst/>
            <a:ahLst/>
            <a:cxnLst/>
            <a:rect l="l" t="t" r="r" b="b"/>
            <a:pathLst>
              <a:path w="4978624" h="7202909">
                <a:moveTo>
                  <a:pt x="0" y="0"/>
                </a:moveTo>
                <a:lnTo>
                  <a:pt x="4978624" y="0"/>
                </a:lnTo>
                <a:lnTo>
                  <a:pt x="4978624" y="7202909"/>
                </a:lnTo>
                <a:lnTo>
                  <a:pt x="0" y="7202909"/>
                </a:lnTo>
                <a:lnTo>
                  <a:pt x="0" y="0"/>
                </a:lnTo>
                <a:close/>
              </a:path>
            </a:pathLst>
          </a:custGeom>
          <a:blipFill>
            <a:blip r:embed="rId17"/>
            <a:stretch>
              <a:fillRect l="-1370" r="-1370"/>
            </a:stretch>
          </a:blipFill>
        </p:spPr>
        <p:txBody>
          <a:bodyPr/>
          <a:lstStyle/>
          <a:p>
            <a:endParaRPr lang="de-CH"/>
          </a:p>
        </p:txBody>
      </p:sp>
      <p:sp>
        <p:nvSpPr>
          <p:cNvPr id="12" name="TextBox 12"/>
          <p:cNvSpPr txBox="1"/>
          <p:nvPr/>
        </p:nvSpPr>
        <p:spPr>
          <a:xfrm>
            <a:off x="489569" y="299741"/>
            <a:ext cx="15838401" cy="1377949"/>
          </a:xfrm>
          <a:prstGeom prst="rect">
            <a:avLst/>
          </a:prstGeom>
        </p:spPr>
        <p:txBody>
          <a:bodyPr lIns="0" tIns="0" rIns="0" bIns="0" rtlCol="0" anchor="t">
            <a:spAutoFit/>
          </a:bodyPr>
          <a:lstStyle/>
          <a:p>
            <a:pPr algn="ctr">
              <a:lnSpc>
                <a:spcPts val="11200"/>
              </a:lnSpc>
            </a:pPr>
            <a:r>
              <a:rPr lang="en-US" sz="8000">
                <a:solidFill>
                  <a:srgbClr val="000000"/>
                </a:solidFill>
                <a:latin typeface="Hanging"/>
                <a:ea typeface="Hanging"/>
                <a:cs typeface="Hanging"/>
                <a:sym typeface="Hanging"/>
              </a:rPr>
              <a:t>LERNEN MIT..            ÜBER...                TROTZ...</a:t>
            </a:r>
          </a:p>
        </p:txBody>
      </p:sp>
      <p:sp>
        <p:nvSpPr>
          <p:cNvPr id="13" name="TextBox 13"/>
          <p:cNvSpPr txBox="1"/>
          <p:nvPr/>
        </p:nvSpPr>
        <p:spPr>
          <a:xfrm>
            <a:off x="718518" y="9378725"/>
            <a:ext cx="2683669" cy="365760"/>
          </a:xfrm>
          <a:prstGeom prst="rect">
            <a:avLst/>
          </a:prstGeom>
        </p:spPr>
        <p:txBody>
          <a:bodyPr lIns="0" tIns="0" rIns="0" bIns="0" rtlCol="0" anchor="t">
            <a:spAutoFit/>
          </a:bodyPr>
          <a:lstStyle/>
          <a:p>
            <a:pPr algn="ctr">
              <a:lnSpc>
                <a:spcPts val="2940"/>
              </a:lnSpc>
            </a:pPr>
            <a:r>
              <a:rPr lang="en-US" sz="2100" u="sng">
                <a:solidFill>
                  <a:srgbClr val="000000"/>
                </a:solidFill>
                <a:latin typeface="KG Primary Penmanship"/>
                <a:ea typeface="KG Primary Penmanship"/>
                <a:cs typeface="KG Primary Penmanship"/>
                <a:sym typeface="KG Primary Penmanship"/>
                <a:hlinkClick r:id="rId18" tooltip="https://kompassdigitalerwandel.ch"/>
              </a:rPr>
              <a:t>Bilder: kompassdigitalerwandel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4574206" y="-4224353"/>
            <a:ext cx="11958298" cy="11793871"/>
          </a:xfrm>
          <a:custGeom>
            <a:avLst/>
            <a:gdLst/>
            <a:ahLst/>
            <a:cxnLst/>
            <a:rect l="l" t="t" r="r" b="b"/>
            <a:pathLst>
              <a:path w="11958298" h="11793871">
                <a:moveTo>
                  <a:pt x="0" y="0"/>
                </a:moveTo>
                <a:lnTo>
                  <a:pt x="11958298" y="0"/>
                </a:lnTo>
                <a:lnTo>
                  <a:pt x="11958298" y="11793871"/>
                </a:lnTo>
                <a:lnTo>
                  <a:pt x="0" y="11793871"/>
                </a:lnTo>
                <a:lnTo>
                  <a:pt x="0" y="0"/>
                </a:lnTo>
                <a:close/>
              </a:path>
            </a:pathLst>
          </a:custGeom>
          <a:blipFill>
            <a:blip r:embed="rId3"/>
            <a:stretch>
              <a:fillRect/>
            </a:stretch>
          </a:blipFill>
        </p:spPr>
        <p:txBody>
          <a:bodyPr/>
          <a:lstStyle/>
          <a:p>
            <a:endParaRPr lang="de-CH"/>
          </a:p>
        </p:txBody>
      </p:sp>
      <p:sp>
        <p:nvSpPr>
          <p:cNvPr id="3" name="Freeform 3"/>
          <p:cNvSpPr/>
          <p:nvPr/>
        </p:nvSpPr>
        <p:spPr>
          <a:xfrm>
            <a:off x="13027175" y="-2356639"/>
            <a:ext cx="4980952" cy="3731186"/>
          </a:xfrm>
          <a:custGeom>
            <a:avLst/>
            <a:gdLst/>
            <a:ahLst/>
            <a:cxnLst/>
            <a:rect l="l" t="t" r="r" b="b"/>
            <a:pathLst>
              <a:path w="4980952" h="3731186">
                <a:moveTo>
                  <a:pt x="0" y="0"/>
                </a:moveTo>
                <a:lnTo>
                  <a:pt x="4980952" y="0"/>
                </a:lnTo>
                <a:lnTo>
                  <a:pt x="4980952" y="3731186"/>
                </a:lnTo>
                <a:lnTo>
                  <a:pt x="0" y="3731186"/>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de-CH"/>
          </a:p>
        </p:txBody>
      </p:sp>
      <p:sp>
        <p:nvSpPr>
          <p:cNvPr id="4" name="Freeform 4"/>
          <p:cNvSpPr/>
          <p:nvPr/>
        </p:nvSpPr>
        <p:spPr>
          <a:xfrm>
            <a:off x="15005044" y="8100609"/>
            <a:ext cx="3802678" cy="3507971"/>
          </a:xfrm>
          <a:custGeom>
            <a:avLst/>
            <a:gdLst/>
            <a:ahLst/>
            <a:cxnLst/>
            <a:rect l="l" t="t" r="r" b="b"/>
            <a:pathLst>
              <a:path w="3802678" h="3507971">
                <a:moveTo>
                  <a:pt x="0" y="0"/>
                </a:moveTo>
                <a:lnTo>
                  <a:pt x="3802678" y="0"/>
                </a:lnTo>
                <a:lnTo>
                  <a:pt x="3802678" y="3507971"/>
                </a:lnTo>
                <a:lnTo>
                  <a:pt x="0" y="3507971"/>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de-CH"/>
          </a:p>
        </p:txBody>
      </p:sp>
      <p:sp>
        <p:nvSpPr>
          <p:cNvPr id="5" name="Freeform 5"/>
          <p:cNvSpPr/>
          <p:nvPr/>
        </p:nvSpPr>
        <p:spPr>
          <a:xfrm>
            <a:off x="-848571" y="-744412"/>
            <a:ext cx="2597326" cy="2796583"/>
          </a:xfrm>
          <a:custGeom>
            <a:avLst/>
            <a:gdLst/>
            <a:ahLst/>
            <a:cxnLst/>
            <a:rect l="l" t="t" r="r" b="b"/>
            <a:pathLst>
              <a:path w="2597326" h="2796583">
                <a:moveTo>
                  <a:pt x="0" y="0"/>
                </a:moveTo>
                <a:lnTo>
                  <a:pt x="2597327" y="0"/>
                </a:lnTo>
                <a:lnTo>
                  <a:pt x="2597327" y="2796583"/>
                </a:lnTo>
                <a:lnTo>
                  <a:pt x="0" y="2796583"/>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de-CH"/>
          </a:p>
        </p:txBody>
      </p:sp>
      <p:sp>
        <p:nvSpPr>
          <p:cNvPr id="6" name="Freeform 6"/>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10"/>
            <a:stretch>
              <a:fillRect l="-3553" t="-32479" r="-7972" b="-49316"/>
            </a:stretch>
          </a:blipFill>
        </p:spPr>
        <p:txBody>
          <a:bodyPr/>
          <a:lstStyle/>
          <a:p>
            <a:endParaRPr lang="de-CH"/>
          </a:p>
        </p:txBody>
      </p:sp>
      <p:sp>
        <p:nvSpPr>
          <p:cNvPr id="7" name="Freeform 7"/>
          <p:cNvSpPr/>
          <p:nvPr/>
        </p:nvSpPr>
        <p:spPr>
          <a:xfrm>
            <a:off x="213526" y="2795247"/>
            <a:ext cx="3073278" cy="2286932"/>
          </a:xfrm>
          <a:custGeom>
            <a:avLst/>
            <a:gdLst/>
            <a:ahLst/>
            <a:cxnLst/>
            <a:rect l="l" t="t" r="r" b="b"/>
            <a:pathLst>
              <a:path w="3073278" h="2286932">
                <a:moveTo>
                  <a:pt x="0" y="0"/>
                </a:moveTo>
                <a:lnTo>
                  <a:pt x="3073277" y="0"/>
                </a:lnTo>
                <a:lnTo>
                  <a:pt x="3073277" y="2286932"/>
                </a:lnTo>
                <a:lnTo>
                  <a:pt x="0" y="2286932"/>
                </a:lnTo>
                <a:lnTo>
                  <a:pt x="0" y="0"/>
                </a:lnTo>
                <a:close/>
              </a:path>
            </a:pathLst>
          </a:custGeom>
          <a:blipFill>
            <a:blip r:embed="rId11"/>
            <a:stretch>
              <a:fillRect t="-4987" b="-29396"/>
            </a:stretch>
          </a:blipFill>
        </p:spPr>
        <p:txBody>
          <a:bodyPr/>
          <a:lstStyle/>
          <a:p>
            <a:endParaRPr lang="de-CH"/>
          </a:p>
        </p:txBody>
      </p:sp>
      <p:sp>
        <p:nvSpPr>
          <p:cNvPr id="8" name="Freeform 8"/>
          <p:cNvSpPr/>
          <p:nvPr/>
        </p:nvSpPr>
        <p:spPr>
          <a:xfrm>
            <a:off x="729762" y="7277100"/>
            <a:ext cx="5114084" cy="2901769"/>
          </a:xfrm>
          <a:custGeom>
            <a:avLst/>
            <a:gdLst/>
            <a:ahLst/>
            <a:cxnLst/>
            <a:rect l="l" t="t" r="r" b="b"/>
            <a:pathLst>
              <a:path w="5114084" h="2901769">
                <a:moveTo>
                  <a:pt x="0" y="0"/>
                </a:moveTo>
                <a:lnTo>
                  <a:pt x="5114083" y="0"/>
                </a:lnTo>
                <a:lnTo>
                  <a:pt x="5114083" y="2901769"/>
                </a:lnTo>
                <a:lnTo>
                  <a:pt x="0" y="2901769"/>
                </a:lnTo>
                <a:lnTo>
                  <a:pt x="0" y="0"/>
                </a:lnTo>
                <a:close/>
              </a:path>
            </a:pathLst>
          </a:custGeom>
          <a:blipFill>
            <a:blip r:embed="rId12"/>
            <a:stretch>
              <a:fillRect r="-453" b="-77039"/>
            </a:stretch>
          </a:blipFill>
        </p:spPr>
        <p:txBody>
          <a:bodyPr/>
          <a:lstStyle/>
          <a:p>
            <a:endParaRPr lang="de-CH"/>
          </a:p>
        </p:txBody>
      </p:sp>
      <p:sp>
        <p:nvSpPr>
          <p:cNvPr id="9" name="Freeform 9"/>
          <p:cNvSpPr/>
          <p:nvPr/>
        </p:nvSpPr>
        <p:spPr>
          <a:xfrm>
            <a:off x="14709316" y="4540969"/>
            <a:ext cx="3303572" cy="2008054"/>
          </a:xfrm>
          <a:custGeom>
            <a:avLst/>
            <a:gdLst/>
            <a:ahLst/>
            <a:cxnLst/>
            <a:rect l="l" t="t" r="r" b="b"/>
            <a:pathLst>
              <a:path w="3303572" h="2008054">
                <a:moveTo>
                  <a:pt x="0" y="0"/>
                </a:moveTo>
                <a:lnTo>
                  <a:pt x="3303573" y="0"/>
                </a:lnTo>
                <a:lnTo>
                  <a:pt x="3303573" y="2008054"/>
                </a:lnTo>
                <a:lnTo>
                  <a:pt x="0" y="2008054"/>
                </a:lnTo>
                <a:lnTo>
                  <a:pt x="0" y="0"/>
                </a:lnTo>
                <a:close/>
              </a:path>
            </a:pathLst>
          </a:custGeom>
          <a:blipFill>
            <a:blip r:embed="rId13"/>
            <a:stretch>
              <a:fillRect/>
            </a:stretch>
          </a:blipFill>
        </p:spPr>
        <p:txBody>
          <a:bodyPr/>
          <a:lstStyle/>
          <a:p>
            <a:endParaRPr lang="de-CH"/>
          </a:p>
        </p:txBody>
      </p:sp>
      <p:sp>
        <p:nvSpPr>
          <p:cNvPr id="10" name="Freeform 10"/>
          <p:cNvSpPr/>
          <p:nvPr/>
        </p:nvSpPr>
        <p:spPr>
          <a:xfrm>
            <a:off x="12162090" y="7528131"/>
            <a:ext cx="1730169" cy="1730169"/>
          </a:xfrm>
          <a:custGeom>
            <a:avLst/>
            <a:gdLst/>
            <a:ahLst/>
            <a:cxnLst/>
            <a:rect l="l" t="t" r="r" b="b"/>
            <a:pathLst>
              <a:path w="1730169" h="1730169">
                <a:moveTo>
                  <a:pt x="0" y="0"/>
                </a:moveTo>
                <a:lnTo>
                  <a:pt x="1730169" y="0"/>
                </a:lnTo>
                <a:lnTo>
                  <a:pt x="1730169" y="1730169"/>
                </a:lnTo>
                <a:lnTo>
                  <a:pt x="0" y="1730169"/>
                </a:lnTo>
                <a:lnTo>
                  <a:pt x="0" y="0"/>
                </a:lnTo>
                <a:close/>
              </a:path>
            </a:pathLst>
          </a:custGeom>
          <a:blipFill>
            <a:blip r:embed="rId14"/>
            <a:stretch>
              <a:fillRect/>
            </a:stretch>
          </a:blipFill>
        </p:spPr>
        <p:txBody>
          <a:bodyPr/>
          <a:lstStyle/>
          <a:p>
            <a:endParaRPr lang="de-CH"/>
          </a:p>
        </p:txBody>
      </p:sp>
      <p:sp>
        <p:nvSpPr>
          <p:cNvPr id="11" name="Freeform 11"/>
          <p:cNvSpPr/>
          <p:nvPr/>
        </p:nvSpPr>
        <p:spPr>
          <a:xfrm>
            <a:off x="14831295" y="1915757"/>
            <a:ext cx="2625211" cy="2625211"/>
          </a:xfrm>
          <a:custGeom>
            <a:avLst/>
            <a:gdLst/>
            <a:ahLst/>
            <a:cxnLst/>
            <a:rect l="l" t="t" r="r" b="b"/>
            <a:pathLst>
              <a:path w="2625211" h="2625211">
                <a:moveTo>
                  <a:pt x="0" y="0"/>
                </a:moveTo>
                <a:lnTo>
                  <a:pt x="2625211" y="0"/>
                </a:lnTo>
                <a:lnTo>
                  <a:pt x="2625211" y="2625212"/>
                </a:lnTo>
                <a:lnTo>
                  <a:pt x="0" y="2625212"/>
                </a:lnTo>
                <a:lnTo>
                  <a:pt x="0" y="0"/>
                </a:lnTo>
                <a:close/>
              </a:path>
            </a:pathLst>
          </a:custGeom>
          <a:blipFill>
            <a:blip r:embed="rId15"/>
            <a:stretch>
              <a:fillRect/>
            </a:stretch>
          </a:blipFill>
        </p:spPr>
        <p:txBody>
          <a:bodyPr/>
          <a:lstStyle/>
          <a:p>
            <a:endParaRPr lang="de-CH"/>
          </a:p>
        </p:txBody>
      </p:sp>
      <p:sp>
        <p:nvSpPr>
          <p:cNvPr id="12" name="Freeform 12"/>
          <p:cNvSpPr/>
          <p:nvPr/>
        </p:nvSpPr>
        <p:spPr>
          <a:xfrm>
            <a:off x="14831295" y="6728720"/>
            <a:ext cx="2019459" cy="1999265"/>
          </a:xfrm>
          <a:custGeom>
            <a:avLst/>
            <a:gdLst/>
            <a:ahLst/>
            <a:cxnLst/>
            <a:rect l="l" t="t" r="r" b="b"/>
            <a:pathLst>
              <a:path w="2019459" h="1999265">
                <a:moveTo>
                  <a:pt x="0" y="0"/>
                </a:moveTo>
                <a:lnTo>
                  <a:pt x="2019459" y="0"/>
                </a:lnTo>
                <a:lnTo>
                  <a:pt x="2019459" y="1999264"/>
                </a:lnTo>
                <a:lnTo>
                  <a:pt x="0" y="1999264"/>
                </a:lnTo>
                <a:lnTo>
                  <a:pt x="0" y="0"/>
                </a:lnTo>
                <a:close/>
              </a:path>
            </a:pathLst>
          </a:custGeom>
          <a:blipFill>
            <a:blip r:embed="rId16"/>
            <a:stretch>
              <a:fillRect/>
            </a:stretch>
          </a:blipFill>
        </p:spPr>
        <p:txBody>
          <a:bodyPr/>
          <a:lstStyle/>
          <a:p>
            <a:endParaRPr lang="de-CH"/>
          </a:p>
        </p:txBody>
      </p:sp>
      <p:sp>
        <p:nvSpPr>
          <p:cNvPr id="13" name="TextBox 13"/>
          <p:cNvSpPr txBox="1"/>
          <p:nvPr/>
        </p:nvSpPr>
        <p:spPr>
          <a:xfrm>
            <a:off x="5095761" y="2587866"/>
            <a:ext cx="10421889" cy="6947574"/>
          </a:xfrm>
          <a:prstGeom prst="rect">
            <a:avLst/>
          </a:prstGeom>
        </p:spPr>
        <p:txBody>
          <a:bodyPr lIns="0" tIns="0" rIns="0" bIns="0" rtlCol="0" anchor="t">
            <a:spAutoFit/>
          </a:bodyPr>
          <a:lstStyle/>
          <a:p>
            <a:pPr marL="774734" lvl="1" indent="-387367" algn="just">
              <a:lnSpc>
                <a:spcPts val="5023"/>
              </a:lnSpc>
              <a:buFont typeface="Arial"/>
              <a:buChar char="•"/>
            </a:pPr>
            <a:r>
              <a:rPr lang="en-US" sz="3588">
                <a:solidFill>
                  <a:srgbClr val="000000"/>
                </a:solidFill>
                <a:latin typeface="Pompiere"/>
                <a:ea typeface="Pompiere"/>
                <a:cs typeface="Pompiere"/>
                <a:sym typeface="Pompiere"/>
              </a:rPr>
              <a:t>Medienproduktionen (Filme, Fotografie, Hörspiele)</a:t>
            </a:r>
          </a:p>
          <a:p>
            <a:pPr marL="774734" lvl="1" indent="-387367" algn="just">
              <a:lnSpc>
                <a:spcPts val="5023"/>
              </a:lnSpc>
              <a:buFont typeface="Arial"/>
              <a:buChar char="•"/>
            </a:pPr>
            <a:r>
              <a:rPr lang="en-US" sz="3588">
                <a:solidFill>
                  <a:srgbClr val="000000"/>
                </a:solidFill>
                <a:latin typeface="Pompiere"/>
                <a:ea typeface="Pompiere"/>
                <a:cs typeface="Pompiere"/>
                <a:sym typeface="Pompiere"/>
              </a:rPr>
              <a:t>Üben von Vokabeln, Begriffen</a:t>
            </a:r>
          </a:p>
          <a:p>
            <a:pPr marL="774734" lvl="1" indent="-387367" algn="just">
              <a:lnSpc>
                <a:spcPts val="5023"/>
              </a:lnSpc>
              <a:buFont typeface="Arial"/>
              <a:buChar char="•"/>
            </a:pPr>
            <a:r>
              <a:rPr lang="en-US" sz="3588">
                <a:solidFill>
                  <a:srgbClr val="000000"/>
                </a:solidFill>
                <a:latin typeface="Pompiere"/>
                <a:ea typeface="Pompiere"/>
                <a:cs typeface="Pompiere"/>
                <a:sym typeface="Pompiere"/>
              </a:rPr>
              <a:t>Dokumentation von Arbeitsschritten (Schreiben, Fotografieren, filmen)</a:t>
            </a:r>
          </a:p>
          <a:p>
            <a:pPr marL="774734" lvl="1" indent="-387367" algn="just">
              <a:lnSpc>
                <a:spcPts val="5023"/>
              </a:lnSpc>
              <a:buFont typeface="Arial"/>
              <a:buChar char="•"/>
            </a:pPr>
            <a:r>
              <a:rPr lang="en-US" sz="3588">
                <a:solidFill>
                  <a:srgbClr val="000000"/>
                </a:solidFill>
                <a:latin typeface="Pompiere"/>
                <a:ea typeface="Pompiere"/>
                <a:cs typeface="Pompiere"/>
                <a:sym typeface="Pompiere"/>
              </a:rPr>
              <a:t>Erklärfilme</a:t>
            </a:r>
          </a:p>
          <a:p>
            <a:pPr marL="774734" lvl="1" indent="-387367" algn="just">
              <a:lnSpc>
                <a:spcPts val="5023"/>
              </a:lnSpc>
              <a:buFont typeface="Arial"/>
              <a:buChar char="•"/>
            </a:pPr>
            <a:r>
              <a:rPr lang="en-US" sz="3588">
                <a:solidFill>
                  <a:srgbClr val="000000"/>
                </a:solidFill>
                <a:latin typeface="Pompiere"/>
                <a:ea typeface="Pompiere"/>
                <a:cs typeface="Pompiere"/>
                <a:sym typeface="Pompiere"/>
              </a:rPr>
              <a:t>Recherchieren im Internet</a:t>
            </a:r>
          </a:p>
          <a:p>
            <a:pPr marL="774734" lvl="1" indent="-387367" algn="just">
              <a:lnSpc>
                <a:spcPts val="5023"/>
              </a:lnSpc>
              <a:buFont typeface="Arial"/>
              <a:buChar char="•"/>
            </a:pPr>
            <a:r>
              <a:rPr lang="en-US" sz="3588">
                <a:solidFill>
                  <a:srgbClr val="000000"/>
                </a:solidFill>
                <a:latin typeface="Pompiere"/>
                <a:ea typeface="Pompiere"/>
                <a:cs typeface="Pompiere"/>
                <a:sym typeface="Pompiere"/>
              </a:rPr>
              <a:t>Tutorials ansehen</a:t>
            </a:r>
          </a:p>
          <a:p>
            <a:pPr marL="774734" lvl="1" indent="-387367" algn="just">
              <a:lnSpc>
                <a:spcPts val="5023"/>
              </a:lnSpc>
              <a:buFont typeface="Arial"/>
              <a:buChar char="•"/>
            </a:pPr>
            <a:r>
              <a:rPr lang="en-US" sz="3588">
                <a:solidFill>
                  <a:srgbClr val="000000"/>
                </a:solidFill>
                <a:latin typeface="Pompiere"/>
                <a:ea typeface="Pompiere"/>
                <a:cs typeface="Pompiere"/>
                <a:sym typeface="Pompiere"/>
              </a:rPr>
              <a:t>Mit dem Mikrofon Töne und Geräusche aufnehmen, Interviews führen</a:t>
            </a:r>
          </a:p>
          <a:p>
            <a:pPr marL="774734" lvl="1" indent="-387367" algn="just">
              <a:lnSpc>
                <a:spcPts val="5023"/>
              </a:lnSpc>
              <a:buFont typeface="Arial"/>
              <a:buChar char="•"/>
            </a:pPr>
            <a:r>
              <a:rPr lang="en-US" sz="3588">
                <a:solidFill>
                  <a:srgbClr val="000000"/>
                </a:solidFill>
                <a:latin typeface="Pompiere"/>
                <a:ea typeface="Pompiere"/>
                <a:cs typeface="Pompiere"/>
                <a:sym typeface="Pompiere"/>
              </a:rPr>
              <a:t>Kalender, To-Do-Listen nutzen</a:t>
            </a:r>
          </a:p>
          <a:p>
            <a:pPr marL="774734" lvl="1" indent="-387367" algn="just">
              <a:lnSpc>
                <a:spcPts val="5023"/>
              </a:lnSpc>
              <a:buFont typeface="Arial"/>
              <a:buChar char="•"/>
            </a:pPr>
            <a:r>
              <a:rPr lang="en-US" sz="3588">
                <a:solidFill>
                  <a:srgbClr val="000000"/>
                </a:solidFill>
                <a:latin typeface="Pompiere"/>
                <a:ea typeface="Pompiere"/>
                <a:cs typeface="Pompiere"/>
                <a:sym typeface="Pompiere"/>
              </a:rPr>
              <a:t>Lernprogramme</a:t>
            </a:r>
          </a:p>
          <a:p>
            <a:pPr marL="774734" lvl="1" indent="-387367" algn="just">
              <a:lnSpc>
                <a:spcPts val="5023"/>
              </a:lnSpc>
              <a:buFont typeface="Arial"/>
              <a:buChar char="•"/>
            </a:pPr>
            <a:r>
              <a:rPr lang="en-US" sz="3588">
                <a:solidFill>
                  <a:srgbClr val="000000"/>
                </a:solidFill>
                <a:latin typeface="Pompiere"/>
                <a:ea typeface="Pompiere"/>
                <a:cs typeface="Pompiere"/>
                <a:sym typeface="Pompiere"/>
              </a:rPr>
              <a:t>Präsentationen erstellen</a:t>
            </a:r>
          </a:p>
          <a:p>
            <a:pPr marL="774734" lvl="1" indent="-387367" algn="just">
              <a:lnSpc>
                <a:spcPts val="5023"/>
              </a:lnSpc>
              <a:buFont typeface="Arial"/>
              <a:buChar char="•"/>
            </a:pPr>
            <a:r>
              <a:rPr lang="en-US" sz="3588">
                <a:solidFill>
                  <a:srgbClr val="000000"/>
                </a:solidFill>
                <a:latin typeface="Pompiere"/>
                <a:ea typeface="Pompiere"/>
                <a:cs typeface="Pompiere"/>
                <a:sym typeface="Pompiere"/>
              </a:rPr>
              <a:t>mit dem Stift zeichnen, Notzien machen</a:t>
            </a:r>
          </a:p>
        </p:txBody>
      </p:sp>
      <p:sp>
        <p:nvSpPr>
          <p:cNvPr id="14" name="Freeform 14"/>
          <p:cNvSpPr/>
          <p:nvPr/>
        </p:nvSpPr>
        <p:spPr>
          <a:xfrm>
            <a:off x="1028700" y="5717097"/>
            <a:ext cx="1852421" cy="1852421"/>
          </a:xfrm>
          <a:custGeom>
            <a:avLst/>
            <a:gdLst/>
            <a:ahLst/>
            <a:cxnLst/>
            <a:rect l="l" t="t" r="r" b="b"/>
            <a:pathLst>
              <a:path w="1852421" h="1852421">
                <a:moveTo>
                  <a:pt x="0" y="0"/>
                </a:moveTo>
                <a:lnTo>
                  <a:pt x="1852421" y="0"/>
                </a:lnTo>
                <a:lnTo>
                  <a:pt x="1852421" y="1852421"/>
                </a:lnTo>
                <a:lnTo>
                  <a:pt x="0" y="1852421"/>
                </a:lnTo>
                <a:lnTo>
                  <a:pt x="0" y="0"/>
                </a:lnTo>
                <a:close/>
              </a:path>
            </a:pathLst>
          </a:custGeom>
          <a:blipFill>
            <a:blip r:embed="rId17"/>
            <a:stretch>
              <a:fillRect/>
            </a:stretch>
          </a:blipFill>
        </p:spPr>
        <p:txBody>
          <a:bodyPr/>
          <a:lstStyle/>
          <a:p>
            <a:endParaRPr lang="de-CH"/>
          </a:p>
        </p:txBody>
      </p:sp>
      <p:sp>
        <p:nvSpPr>
          <p:cNvPr id="15" name="TextBox 15"/>
          <p:cNvSpPr txBox="1"/>
          <p:nvPr/>
        </p:nvSpPr>
        <p:spPr>
          <a:xfrm>
            <a:off x="1028700" y="866775"/>
            <a:ext cx="15822054" cy="1316899"/>
          </a:xfrm>
          <a:prstGeom prst="rect">
            <a:avLst/>
          </a:prstGeom>
        </p:spPr>
        <p:txBody>
          <a:bodyPr wrap="square" lIns="0" tIns="0" rIns="0" bIns="0" rtlCol="0" anchor="t">
            <a:spAutoFit/>
          </a:bodyPr>
          <a:lstStyle/>
          <a:p>
            <a:pPr algn="ctr">
              <a:lnSpc>
                <a:spcPts val="11200"/>
              </a:lnSpc>
            </a:pPr>
            <a:r>
              <a:rPr lang="en-US" sz="8000" dirty="0">
                <a:solidFill>
                  <a:srgbClr val="000000"/>
                </a:solidFill>
                <a:latin typeface="Hanging"/>
                <a:ea typeface="Hanging"/>
                <a:cs typeface="Hanging"/>
                <a:sym typeface="Hanging"/>
              </a:rPr>
              <a:t>WAS MACHEN DIE SCHÜLERINNEN UND SCHÜLER MIT DEN GERÄTEN?</a:t>
            </a:r>
          </a:p>
        </p:txBody>
      </p:sp>
      <p:sp>
        <p:nvSpPr>
          <p:cNvPr id="16" name="TextBox 16"/>
          <p:cNvSpPr txBox="1"/>
          <p:nvPr/>
        </p:nvSpPr>
        <p:spPr>
          <a:xfrm>
            <a:off x="3286803" y="3358515"/>
            <a:ext cx="1718766" cy="3175635"/>
          </a:xfrm>
          <a:prstGeom prst="rect">
            <a:avLst/>
          </a:prstGeom>
        </p:spPr>
        <p:txBody>
          <a:bodyPr lIns="0" tIns="0" rIns="0" bIns="0" rtlCol="0" anchor="t">
            <a:spAutoFit/>
          </a:bodyPr>
          <a:lstStyle/>
          <a:p>
            <a:pPr algn="ctr">
              <a:lnSpc>
                <a:spcPts val="5040"/>
              </a:lnSpc>
            </a:pPr>
            <a:r>
              <a:rPr lang="en-US" sz="3600">
                <a:solidFill>
                  <a:srgbClr val="000000"/>
                </a:solidFill>
                <a:latin typeface="Pompiere"/>
                <a:ea typeface="Pompiere"/>
                <a:cs typeface="Pompiere"/>
                <a:sym typeface="Pompiere"/>
              </a:rPr>
              <a:t>notieren</a:t>
            </a:r>
          </a:p>
          <a:p>
            <a:pPr algn="ctr">
              <a:lnSpc>
                <a:spcPts val="5040"/>
              </a:lnSpc>
            </a:pPr>
            <a:r>
              <a:rPr lang="en-US" sz="3600">
                <a:solidFill>
                  <a:srgbClr val="000000"/>
                </a:solidFill>
                <a:latin typeface="Pompiere"/>
                <a:ea typeface="Pompiere"/>
                <a:cs typeface="Pompiere"/>
                <a:sym typeface="Pompiere"/>
              </a:rPr>
              <a:t>produzieren</a:t>
            </a:r>
          </a:p>
          <a:p>
            <a:pPr algn="ctr">
              <a:lnSpc>
                <a:spcPts val="5040"/>
              </a:lnSpc>
            </a:pPr>
            <a:r>
              <a:rPr lang="en-US" sz="3600">
                <a:solidFill>
                  <a:srgbClr val="000000"/>
                </a:solidFill>
                <a:latin typeface="Pompiere"/>
                <a:ea typeface="Pompiere"/>
                <a:cs typeface="Pompiere"/>
                <a:sym typeface="Pompiere"/>
              </a:rPr>
              <a:t>kreativ sein</a:t>
            </a:r>
          </a:p>
          <a:p>
            <a:pPr algn="ctr">
              <a:lnSpc>
                <a:spcPts val="5040"/>
              </a:lnSpc>
            </a:pPr>
            <a:r>
              <a:rPr lang="en-US" sz="3600">
                <a:solidFill>
                  <a:srgbClr val="000000"/>
                </a:solidFill>
                <a:latin typeface="Pompiere"/>
                <a:ea typeface="Pompiere"/>
                <a:cs typeface="Pompiere"/>
                <a:sym typeface="Pompiere"/>
              </a:rPr>
              <a:t>Video/Audio</a:t>
            </a:r>
          </a:p>
          <a:p>
            <a:pPr algn="ctr">
              <a:lnSpc>
                <a:spcPts val="5040"/>
              </a:lnSpc>
            </a:pPr>
            <a:r>
              <a:rPr lang="en-US" sz="3600">
                <a:solidFill>
                  <a:srgbClr val="000000"/>
                </a:solidFill>
                <a:latin typeface="Pompiere"/>
                <a:ea typeface="Pompiere"/>
                <a:cs typeface="Pompiere"/>
                <a:sym typeface="Pompiere"/>
              </a:rPr>
              <a:t>lernen</a:t>
            </a:r>
          </a:p>
        </p:txBody>
      </p:sp>
      <p:sp>
        <p:nvSpPr>
          <p:cNvPr id="17" name="TextBox 17"/>
          <p:cNvSpPr txBox="1"/>
          <p:nvPr/>
        </p:nvSpPr>
        <p:spPr>
          <a:xfrm>
            <a:off x="5583595" y="9736923"/>
            <a:ext cx="2683669" cy="365760"/>
          </a:xfrm>
          <a:prstGeom prst="rect">
            <a:avLst/>
          </a:prstGeom>
        </p:spPr>
        <p:txBody>
          <a:bodyPr lIns="0" tIns="0" rIns="0" bIns="0" rtlCol="0" anchor="t">
            <a:spAutoFit/>
          </a:bodyPr>
          <a:lstStyle/>
          <a:p>
            <a:pPr algn="ctr">
              <a:lnSpc>
                <a:spcPts val="2940"/>
              </a:lnSpc>
            </a:pPr>
            <a:r>
              <a:rPr lang="en-US" sz="2100" u="sng">
                <a:solidFill>
                  <a:srgbClr val="000000"/>
                </a:solidFill>
                <a:latin typeface="KG Primary Penmanship"/>
                <a:ea typeface="KG Primary Penmanship"/>
                <a:cs typeface="KG Primary Penmanship"/>
                <a:sym typeface="KG Primary Penmanship"/>
                <a:hlinkClick r:id="rId18" tooltip="https://kompassdigitalerwandel.ch"/>
              </a:rPr>
              <a:t>Bilder: kompassdigitalerwandel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71069" y="-744412"/>
            <a:ext cx="11958298" cy="11793871"/>
          </a:xfrm>
          <a:custGeom>
            <a:avLst/>
            <a:gdLst/>
            <a:ahLst/>
            <a:cxnLst/>
            <a:rect l="l" t="t" r="r" b="b"/>
            <a:pathLst>
              <a:path w="11958298" h="11793871">
                <a:moveTo>
                  <a:pt x="0" y="0"/>
                </a:moveTo>
                <a:lnTo>
                  <a:pt x="11958297" y="0"/>
                </a:lnTo>
                <a:lnTo>
                  <a:pt x="11958297" y="11793871"/>
                </a:lnTo>
                <a:lnTo>
                  <a:pt x="0" y="11793871"/>
                </a:lnTo>
                <a:lnTo>
                  <a:pt x="0" y="0"/>
                </a:lnTo>
                <a:close/>
              </a:path>
            </a:pathLst>
          </a:custGeom>
          <a:blipFill>
            <a:blip r:embed="rId3"/>
            <a:stretch>
              <a:fillRect/>
            </a:stretch>
          </a:blipFill>
        </p:spPr>
        <p:txBody>
          <a:bodyPr/>
          <a:lstStyle/>
          <a:p>
            <a:endParaRPr lang="de-CH"/>
          </a:p>
        </p:txBody>
      </p:sp>
      <p:sp>
        <p:nvSpPr>
          <p:cNvPr id="3" name="Freeform 3"/>
          <p:cNvSpPr/>
          <p:nvPr/>
        </p:nvSpPr>
        <p:spPr>
          <a:xfrm>
            <a:off x="866927" y="2587092"/>
            <a:ext cx="2992556" cy="2901688"/>
          </a:xfrm>
          <a:custGeom>
            <a:avLst/>
            <a:gdLst/>
            <a:ahLst/>
            <a:cxnLst/>
            <a:rect l="l" t="t" r="r" b="b"/>
            <a:pathLst>
              <a:path w="2992556" h="2901688">
                <a:moveTo>
                  <a:pt x="0" y="0"/>
                </a:moveTo>
                <a:lnTo>
                  <a:pt x="2992555" y="0"/>
                </a:lnTo>
                <a:lnTo>
                  <a:pt x="2992555" y="2901689"/>
                </a:lnTo>
                <a:lnTo>
                  <a:pt x="0" y="2901689"/>
                </a:lnTo>
                <a:lnTo>
                  <a:pt x="0" y="0"/>
                </a:lnTo>
                <a:close/>
              </a:path>
            </a:pathLst>
          </a:custGeom>
          <a:blipFill>
            <a:blip r:embed="rId4"/>
            <a:stretch>
              <a:fillRect/>
            </a:stretch>
          </a:blipFill>
        </p:spPr>
        <p:txBody>
          <a:bodyPr/>
          <a:lstStyle/>
          <a:p>
            <a:endParaRPr lang="de-CH"/>
          </a:p>
        </p:txBody>
      </p:sp>
      <p:sp>
        <p:nvSpPr>
          <p:cNvPr id="4" name="Freeform 4"/>
          <p:cNvSpPr/>
          <p:nvPr/>
        </p:nvSpPr>
        <p:spPr>
          <a:xfrm>
            <a:off x="1414412" y="4037936"/>
            <a:ext cx="5567587" cy="3932877"/>
          </a:xfrm>
          <a:custGeom>
            <a:avLst/>
            <a:gdLst/>
            <a:ahLst/>
            <a:cxnLst/>
            <a:rect l="l" t="t" r="r" b="b"/>
            <a:pathLst>
              <a:path w="5567587" h="3932877">
                <a:moveTo>
                  <a:pt x="0" y="0"/>
                </a:moveTo>
                <a:lnTo>
                  <a:pt x="5567586" y="0"/>
                </a:lnTo>
                <a:lnTo>
                  <a:pt x="5567586" y="3932877"/>
                </a:lnTo>
                <a:lnTo>
                  <a:pt x="0" y="3932877"/>
                </a:lnTo>
                <a:lnTo>
                  <a:pt x="0" y="0"/>
                </a:lnTo>
                <a:close/>
              </a:path>
            </a:pathLst>
          </a:custGeom>
          <a:blipFill>
            <a:blip r:embed="rId5"/>
            <a:stretch>
              <a:fillRect b="-8124"/>
            </a:stretch>
          </a:blipFill>
        </p:spPr>
        <p:txBody>
          <a:bodyPr/>
          <a:lstStyle/>
          <a:p>
            <a:endParaRPr lang="de-CH"/>
          </a:p>
        </p:txBody>
      </p:sp>
      <p:sp>
        <p:nvSpPr>
          <p:cNvPr id="5" name="Freeform 5"/>
          <p:cNvSpPr/>
          <p:nvPr/>
        </p:nvSpPr>
        <p:spPr>
          <a:xfrm>
            <a:off x="13027175" y="-2356639"/>
            <a:ext cx="4980952" cy="3731186"/>
          </a:xfrm>
          <a:custGeom>
            <a:avLst/>
            <a:gdLst/>
            <a:ahLst/>
            <a:cxnLst/>
            <a:rect l="l" t="t" r="r" b="b"/>
            <a:pathLst>
              <a:path w="4980952" h="3731186">
                <a:moveTo>
                  <a:pt x="0" y="0"/>
                </a:moveTo>
                <a:lnTo>
                  <a:pt x="4980952" y="0"/>
                </a:lnTo>
                <a:lnTo>
                  <a:pt x="4980952" y="3731186"/>
                </a:lnTo>
                <a:lnTo>
                  <a:pt x="0" y="3731186"/>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de-CH"/>
          </a:p>
        </p:txBody>
      </p:sp>
      <p:sp>
        <p:nvSpPr>
          <p:cNvPr id="6" name="Freeform 6"/>
          <p:cNvSpPr/>
          <p:nvPr/>
        </p:nvSpPr>
        <p:spPr>
          <a:xfrm>
            <a:off x="15005044" y="8100609"/>
            <a:ext cx="3802678" cy="3507971"/>
          </a:xfrm>
          <a:custGeom>
            <a:avLst/>
            <a:gdLst/>
            <a:ahLst/>
            <a:cxnLst/>
            <a:rect l="l" t="t" r="r" b="b"/>
            <a:pathLst>
              <a:path w="3802678" h="3507971">
                <a:moveTo>
                  <a:pt x="0" y="0"/>
                </a:moveTo>
                <a:lnTo>
                  <a:pt x="3802678" y="0"/>
                </a:lnTo>
                <a:lnTo>
                  <a:pt x="3802678" y="3507971"/>
                </a:lnTo>
                <a:lnTo>
                  <a:pt x="0" y="3507971"/>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de-CH"/>
          </a:p>
        </p:txBody>
      </p:sp>
      <p:sp>
        <p:nvSpPr>
          <p:cNvPr id="7" name="Freeform 7"/>
          <p:cNvSpPr/>
          <p:nvPr/>
        </p:nvSpPr>
        <p:spPr>
          <a:xfrm>
            <a:off x="-848571" y="-744412"/>
            <a:ext cx="2597326" cy="2796583"/>
          </a:xfrm>
          <a:custGeom>
            <a:avLst/>
            <a:gdLst/>
            <a:ahLst/>
            <a:cxnLst/>
            <a:rect l="l" t="t" r="r" b="b"/>
            <a:pathLst>
              <a:path w="2597326" h="2796583">
                <a:moveTo>
                  <a:pt x="0" y="0"/>
                </a:moveTo>
                <a:lnTo>
                  <a:pt x="2597327" y="0"/>
                </a:lnTo>
                <a:lnTo>
                  <a:pt x="2597327" y="2796583"/>
                </a:lnTo>
                <a:lnTo>
                  <a:pt x="0" y="2796583"/>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de-CH"/>
          </a:p>
        </p:txBody>
      </p:sp>
      <p:sp>
        <p:nvSpPr>
          <p:cNvPr id="8" name="Freeform 8"/>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12"/>
            <a:stretch>
              <a:fillRect l="-3553" t="-32479" r="-7972" b="-49316"/>
            </a:stretch>
          </a:blipFill>
        </p:spPr>
        <p:txBody>
          <a:bodyPr/>
          <a:lstStyle/>
          <a:p>
            <a:endParaRPr lang="de-CH"/>
          </a:p>
        </p:txBody>
      </p:sp>
      <p:sp>
        <p:nvSpPr>
          <p:cNvPr id="9" name="Freeform 9"/>
          <p:cNvSpPr/>
          <p:nvPr/>
        </p:nvSpPr>
        <p:spPr>
          <a:xfrm>
            <a:off x="12021027" y="2934294"/>
            <a:ext cx="2012295" cy="1893925"/>
          </a:xfrm>
          <a:custGeom>
            <a:avLst/>
            <a:gdLst/>
            <a:ahLst/>
            <a:cxnLst/>
            <a:rect l="l" t="t" r="r" b="b"/>
            <a:pathLst>
              <a:path w="2012295" h="1893925">
                <a:moveTo>
                  <a:pt x="0" y="0"/>
                </a:moveTo>
                <a:lnTo>
                  <a:pt x="2012296" y="0"/>
                </a:lnTo>
                <a:lnTo>
                  <a:pt x="2012296" y="1893925"/>
                </a:lnTo>
                <a:lnTo>
                  <a:pt x="0" y="1893925"/>
                </a:lnTo>
                <a:lnTo>
                  <a:pt x="0" y="0"/>
                </a:lnTo>
                <a:close/>
              </a:path>
            </a:pathLst>
          </a:custGeom>
          <a:blipFill>
            <a:blip r:embed="rId13"/>
            <a:stretch>
              <a:fillRect/>
            </a:stretch>
          </a:blipFill>
        </p:spPr>
        <p:txBody>
          <a:bodyPr/>
          <a:lstStyle/>
          <a:p>
            <a:endParaRPr lang="de-CH"/>
          </a:p>
        </p:txBody>
      </p:sp>
      <p:sp>
        <p:nvSpPr>
          <p:cNvPr id="10" name="Freeform 10"/>
          <p:cNvSpPr/>
          <p:nvPr/>
        </p:nvSpPr>
        <p:spPr>
          <a:xfrm>
            <a:off x="11631010" y="5143500"/>
            <a:ext cx="1981128" cy="1981128"/>
          </a:xfrm>
          <a:custGeom>
            <a:avLst/>
            <a:gdLst/>
            <a:ahLst/>
            <a:cxnLst/>
            <a:rect l="l" t="t" r="r" b="b"/>
            <a:pathLst>
              <a:path w="1981128" h="1981128">
                <a:moveTo>
                  <a:pt x="0" y="0"/>
                </a:moveTo>
                <a:lnTo>
                  <a:pt x="1981128" y="0"/>
                </a:lnTo>
                <a:lnTo>
                  <a:pt x="1981128" y="1981128"/>
                </a:lnTo>
                <a:lnTo>
                  <a:pt x="0" y="1981128"/>
                </a:lnTo>
                <a:lnTo>
                  <a:pt x="0" y="0"/>
                </a:lnTo>
                <a:close/>
              </a:path>
            </a:pathLst>
          </a:custGeom>
          <a:blipFill>
            <a:blip r:embed="rId14"/>
            <a:stretch>
              <a:fillRect l="-90578" t="-23680" r="-90036" b="-23138"/>
            </a:stretch>
          </a:blipFill>
        </p:spPr>
        <p:txBody>
          <a:bodyPr/>
          <a:lstStyle/>
          <a:p>
            <a:endParaRPr lang="de-CH"/>
          </a:p>
        </p:txBody>
      </p:sp>
      <p:sp>
        <p:nvSpPr>
          <p:cNvPr id="11" name="Freeform 11"/>
          <p:cNvSpPr/>
          <p:nvPr/>
        </p:nvSpPr>
        <p:spPr>
          <a:xfrm>
            <a:off x="2597666" y="6770465"/>
            <a:ext cx="3201078" cy="3164142"/>
          </a:xfrm>
          <a:custGeom>
            <a:avLst/>
            <a:gdLst/>
            <a:ahLst/>
            <a:cxnLst/>
            <a:rect l="l" t="t" r="r" b="b"/>
            <a:pathLst>
              <a:path w="3201078" h="3164142">
                <a:moveTo>
                  <a:pt x="0" y="0"/>
                </a:moveTo>
                <a:lnTo>
                  <a:pt x="3201078" y="0"/>
                </a:lnTo>
                <a:lnTo>
                  <a:pt x="3201078" y="3164142"/>
                </a:lnTo>
                <a:lnTo>
                  <a:pt x="0" y="3164142"/>
                </a:lnTo>
                <a:lnTo>
                  <a:pt x="0" y="0"/>
                </a:lnTo>
                <a:close/>
              </a:path>
            </a:pathLst>
          </a:custGeom>
          <a:blipFill>
            <a:blip r:embed="rId15"/>
            <a:stretch>
              <a:fillRect/>
            </a:stretch>
          </a:blipFill>
        </p:spPr>
        <p:txBody>
          <a:bodyPr/>
          <a:lstStyle/>
          <a:p>
            <a:endParaRPr lang="de-CH"/>
          </a:p>
        </p:txBody>
      </p:sp>
      <p:sp>
        <p:nvSpPr>
          <p:cNvPr id="12" name="Freeform 12"/>
          <p:cNvSpPr/>
          <p:nvPr/>
        </p:nvSpPr>
        <p:spPr>
          <a:xfrm>
            <a:off x="5010276" y="1721614"/>
            <a:ext cx="2239942" cy="2933154"/>
          </a:xfrm>
          <a:custGeom>
            <a:avLst/>
            <a:gdLst/>
            <a:ahLst/>
            <a:cxnLst/>
            <a:rect l="l" t="t" r="r" b="b"/>
            <a:pathLst>
              <a:path w="2239942" h="2933154">
                <a:moveTo>
                  <a:pt x="0" y="0"/>
                </a:moveTo>
                <a:lnTo>
                  <a:pt x="2239941" y="0"/>
                </a:lnTo>
                <a:lnTo>
                  <a:pt x="2239941" y="2933154"/>
                </a:lnTo>
                <a:lnTo>
                  <a:pt x="0" y="2933154"/>
                </a:lnTo>
                <a:lnTo>
                  <a:pt x="0" y="0"/>
                </a:lnTo>
                <a:close/>
              </a:path>
            </a:pathLst>
          </a:custGeom>
          <a:blipFill>
            <a:blip r:embed="rId16"/>
            <a:stretch>
              <a:fillRect l="-8283" t="-12675" r="-6351" b="-13460"/>
            </a:stretch>
          </a:blipFill>
        </p:spPr>
        <p:txBody>
          <a:bodyPr/>
          <a:lstStyle/>
          <a:p>
            <a:endParaRPr lang="de-CH"/>
          </a:p>
        </p:txBody>
      </p:sp>
      <p:sp>
        <p:nvSpPr>
          <p:cNvPr id="13" name="Freeform 13"/>
          <p:cNvSpPr/>
          <p:nvPr/>
        </p:nvSpPr>
        <p:spPr>
          <a:xfrm>
            <a:off x="6130246" y="7215847"/>
            <a:ext cx="3581959" cy="2042453"/>
          </a:xfrm>
          <a:custGeom>
            <a:avLst/>
            <a:gdLst/>
            <a:ahLst/>
            <a:cxnLst/>
            <a:rect l="l" t="t" r="r" b="b"/>
            <a:pathLst>
              <a:path w="3581959" h="2042453">
                <a:moveTo>
                  <a:pt x="0" y="0"/>
                </a:moveTo>
                <a:lnTo>
                  <a:pt x="3581959" y="0"/>
                </a:lnTo>
                <a:lnTo>
                  <a:pt x="3581959" y="2042453"/>
                </a:lnTo>
                <a:lnTo>
                  <a:pt x="0" y="2042453"/>
                </a:lnTo>
                <a:lnTo>
                  <a:pt x="0" y="0"/>
                </a:lnTo>
                <a:close/>
              </a:path>
            </a:pathLst>
          </a:custGeom>
          <a:blipFill>
            <a:blip r:embed="rId17"/>
            <a:stretch>
              <a:fillRect/>
            </a:stretch>
          </a:blipFill>
        </p:spPr>
        <p:txBody>
          <a:bodyPr/>
          <a:lstStyle/>
          <a:p>
            <a:endParaRPr lang="de-CH"/>
          </a:p>
        </p:txBody>
      </p:sp>
      <p:sp>
        <p:nvSpPr>
          <p:cNvPr id="14" name="Freeform 14"/>
          <p:cNvSpPr/>
          <p:nvPr/>
        </p:nvSpPr>
        <p:spPr>
          <a:xfrm>
            <a:off x="7715698" y="2041429"/>
            <a:ext cx="1996507" cy="1996507"/>
          </a:xfrm>
          <a:custGeom>
            <a:avLst/>
            <a:gdLst/>
            <a:ahLst/>
            <a:cxnLst/>
            <a:rect l="l" t="t" r="r" b="b"/>
            <a:pathLst>
              <a:path w="1996507" h="1996507">
                <a:moveTo>
                  <a:pt x="0" y="0"/>
                </a:moveTo>
                <a:lnTo>
                  <a:pt x="1996507" y="0"/>
                </a:lnTo>
                <a:lnTo>
                  <a:pt x="1996507" y="1996507"/>
                </a:lnTo>
                <a:lnTo>
                  <a:pt x="0" y="1996507"/>
                </a:lnTo>
                <a:lnTo>
                  <a:pt x="0" y="0"/>
                </a:lnTo>
                <a:close/>
              </a:path>
            </a:pathLst>
          </a:custGeom>
          <a:blipFill>
            <a:blip r:embed="rId18"/>
            <a:stretch>
              <a:fillRect/>
            </a:stretch>
          </a:blipFill>
        </p:spPr>
        <p:txBody>
          <a:bodyPr/>
          <a:lstStyle/>
          <a:p>
            <a:endParaRPr lang="de-CH"/>
          </a:p>
        </p:txBody>
      </p:sp>
      <p:sp>
        <p:nvSpPr>
          <p:cNvPr id="15" name="Freeform 15"/>
          <p:cNvSpPr/>
          <p:nvPr/>
        </p:nvSpPr>
        <p:spPr>
          <a:xfrm>
            <a:off x="9380787" y="4037936"/>
            <a:ext cx="2049475" cy="2096127"/>
          </a:xfrm>
          <a:custGeom>
            <a:avLst/>
            <a:gdLst/>
            <a:ahLst/>
            <a:cxnLst/>
            <a:rect l="l" t="t" r="r" b="b"/>
            <a:pathLst>
              <a:path w="2049475" h="2096127">
                <a:moveTo>
                  <a:pt x="0" y="0"/>
                </a:moveTo>
                <a:lnTo>
                  <a:pt x="2049476" y="0"/>
                </a:lnTo>
                <a:lnTo>
                  <a:pt x="2049476" y="2096128"/>
                </a:lnTo>
                <a:lnTo>
                  <a:pt x="0" y="2096128"/>
                </a:lnTo>
                <a:lnTo>
                  <a:pt x="0" y="0"/>
                </a:lnTo>
                <a:close/>
              </a:path>
            </a:pathLst>
          </a:custGeom>
          <a:blipFill>
            <a:blip r:embed="rId19"/>
            <a:stretch>
              <a:fillRect r="-2276"/>
            </a:stretch>
          </a:blipFill>
        </p:spPr>
        <p:txBody>
          <a:bodyPr/>
          <a:lstStyle/>
          <a:p>
            <a:endParaRPr lang="de-CH"/>
          </a:p>
        </p:txBody>
      </p:sp>
      <p:sp>
        <p:nvSpPr>
          <p:cNvPr id="16" name="Freeform 16"/>
          <p:cNvSpPr/>
          <p:nvPr/>
        </p:nvSpPr>
        <p:spPr>
          <a:xfrm>
            <a:off x="9712205" y="1270383"/>
            <a:ext cx="1948684" cy="1948684"/>
          </a:xfrm>
          <a:custGeom>
            <a:avLst/>
            <a:gdLst/>
            <a:ahLst/>
            <a:cxnLst/>
            <a:rect l="l" t="t" r="r" b="b"/>
            <a:pathLst>
              <a:path w="1948684" h="1948684">
                <a:moveTo>
                  <a:pt x="0" y="0"/>
                </a:moveTo>
                <a:lnTo>
                  <a:pt x="1948684" y="0"/>
                </a:lnTo>
                <a:lnTo>
                  <a:pt x="1948684" y="1948683"/>
                </a:lnTo>
                <a:lnTo>
                  <a:pt x="0" y="1948683"/>
                </a:lnTo>
                <a:lnTo>
                  <a:pt x="0" y="0"/>
                </a:lnTo>
                <a:close/>
              </a:path>
            </a:pathLst>
          </a:custGeom>
          <a:blipFill>
            <a:blip r:embed="rId20"/>
            <a:stretch>
              <a:fillRect/>
            </a:stretch>
          </a:blipFill>
        </p:spPr>
        <p:txBody>
          <a:bodyPr/>
          <a:lstStyle/>
          <a:p>
            <a:endParaRPr lang="de-CH"/>
          </a:p>
        </p:txBody>
      </p:sp>
      <p:sp>
        <p:nvSpPr>
          <p:cNvPr id="17" name="Freeform 17"/>
          <p:cNvSpPr/>
          <p:nvPr/>
        </p:nvSpPr>
        <p:spPr>
          <a:xfrm>
            <a:off x="10133161" y="7124628"/>
            <a:ext cx="1720721" cy="1720721"/>
          </a:xfrm>
          <a:custGeom>
            <a:avLst/>
            <a:gdLst/>
            <a:ahLst/>
            <a:cxnLst/>
            <a:rect l="l" t="t" r="r" b="b"/>
            <a:pathLst>
              <a:path w="1720721" h="1720721">
                <a:moveTo>
                  <a:pt x="0" y="0"/>
                </a:moveTo>
                <a:lnTo>
                  <a:pt x="1720720" y="0"/>
                </a:lnTo>
                <a:lnTo>
                  <a:pt x="1720720" y="1720720"/>
                </a:lnTo>
                <a:lnTo>
                  <a:pt x="0" y="1720720"/>
                </a:lnTo>
                <a:lnTo>
                  <a:pt x="0" y="0"/>
                </a:lnTo>
                <a:close/>
              </a:path>
            </a:pathLst>
          </a:custGeom>
          <a:blipFill>
            <a:blip r:embed="rId21"/>
            <a:stretch>
              <a:fillRect l="-16707" t="-16836" r="-16836" b="-16707"/>
            </a:stretch>
          </a:blipFill>
        </p:spPr>
        <p:txBody>
          <a:bodyPr/>
          <a:lstStyle/>
          <a:p>
            <a:endParaRPr lang="de-CH"/>
          </a:p>
        </p:txBody>
      </p:sp>
      <p:sp>
        <p:nvSpPr>
          <p:cNvPr id="18" name="TextBox 18"/>
          <p:cNvSpPr txBox="1"/>
          <p:nvPr/>
        </p:nvSpPr>
        <p:spPr>
          <a:xfrm>
            <a:off x="1028700" y="866775"/>
            <a:ext cx="2669009" cy="1377949"/>
          </a:xfrm>
          <a:prstGeom prst="rect">
            <a:avLst/>
          </a:prstGeom>
        </p:spPr>
        <p:txBody>
          <a:bodyPr lIns="0" tIns="0" rIns="0" bIns="0" rtlCol="0" anchor="t">
            <a:spAutoFit/>
          </a:bodyPr>
          <a:lstStyle/>
          <a:p>
            <a:pPr algn="ctr">
              <a:lnSpc>
                <a:spcPts val="11200"/>
              </a:lnSpc>
            </a:pPr>
            <a:r>
              <a:rPr lang="en-US" sz="8000">
                <a:solidFill>
                  <a:srgbClr val="000000"/>
                </a:solidFill>
                <a:latin typeface="Hanging"/>
                <a:ea typeface="Hanging"/>
                <a:cs typeface="Hanging"/>
                <a:sym typeface="Hanging"/>
              </a:rPr>
              <a:t>LEHRMITTEL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932282" y="9271808"/>
            <a:ext cx="2587020" cy="2386526"/>
          </a:xfrm>
          <a:custGeom>
            <a:avLst/>
            <a:gdLst/>
            <a:ahLst/>
            <a:cxnLst/>
            <a:rect l="l" t="t" r="r" b="b"/>
            <a:pathLst>
              <a:path w="2587020" h="2386526">
                <a:moveTo>
                  <a:pt x="0" y="0"/>
                </a:moveTo>
                <a:lnTo>
                  <a:pt x="2587020" y="0"/>
                </a:lnTo>
                <a:lnTo>
                  <a:pt x="2587020" y="2386526"/>
                </a:lnTo>
                <a:lnTo>
                  <a:pt x="0" y="2386526"/>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de-CH"/>
          </a:p>
        </p:txBody>
      </p:sp>
      <p:sp>
        <p:nvSpPr>
          <p:cNvPr id="3" name="TextBox 3"/>
          <p:cNvSpPr txBox="1"/>
          <p:nvPr/>
        </p:nvSpPr>
        <p:spPr>
          <a:xfrm>
            <a:off x="1539239" y="2987815"/>
            <a:ext cx="13070902" cy="6813383"/>
          </a:xfrm>
          <a:prstGeom prst="rect">
            <a:avLst/>
          </a:prstGeom>
        </p:spPr>
        <p:txBody>
          <a:bodyPr lIns="0" tIns="0" rIns="0" bIns="0" rtlCol="0" anchor="t">
            <a:spAutoFit/>
          </a:bodyPr>
          <a:lstStyle/>
          <a:p>
            <a:pPr marL="688474" lvl="1" indent="-344237" algn="l">
              <a:lnSpc>
                <a:spcPts val="5452"/>
              </a:lnSpc>
              <a:buFont typeface="Arial"/>
              <a:buChar char="•"/>
            </a:pPr>
            <a:r>
              <a:rPr lang="en-US" sz="3188" spc="191">
                <a:solidFill>
                  <a:srgbClr val="000000"/>
                </a:solidFill>
                <a:latin typeface="Pompiere"/>
                <a:ea typeface="Pompiere"/>
                <a:cs typeface="Pompiere"/>
                <a:sym typeface="Pompiere"/>
              </a:rPr>
              <a:t>individualisiertes Lernen - es sind nicht alle zur gleichen Zeit dran und es braucht keine Ausleihlisten</a:t>
            </a:r>
          </a:p>
          <a:p>
            <a:pPr marL="688474" lvl="1" indent="-344237" algn="l">
              <a:lnSpc>
                <a:spcPts val="5452"/>
              </a:lnSpc>
              <a:buFont typeface="Arial"/>
              <a:buChar char="•"/>
            </a:pPr>
            <a:r>
              <a:rPr lang="en-US" sz="3188" spc="191">
                <a:solidFill>
                  <a:srgbClr val="000000"/>
                </a:solidFill>
                <a:latin typeface="Pompiere"/>
                <a:ea typeface="Pompiere"/>
                <a:cs typeface="Pompiere"/>
                <a:sym typeface="Pompiere"/>
              </a:rPr>
              <a:t>einloggen braucht nicht mehr so viel Zeit</a:t>
            </a:r>
          </a:p>
          <a:p>
            <a:pPr marL="688474" lvl="1" indent="-344237" algn="l">
              <a:lnSpc>
                <a:spcPts val="5452"/>
              </a:lnSpc>
              <a:buFont typeface="Arial"/>
              <a:buChar char="•"/>
            </a:pPr>
            <a:r>
              <a:rPr lang="en-US" sz="3188" spc="191">
                <a:solidFill>
                  <a:srgbClr val="000000"/>
                </a:solidFill>
                <a:latin typeface="Pompiere"/>
                <a:ea typeface="Pompiere"/>
                <a:cs typeface="Pompiere"/>
                <a:sym typeface="Pompiere"/>
              </a:rPr>
              <a:t>Tages- und Wochenplanarbeit mit integriertem Medien-und Informatikunterricht </a:t>
            </a:r>
          </a:p>
          <a:p>
            <a:pPr marL="688474" lvl="1" indent="-344237" algn="l">
              <a:lnSpc>
                <a:spcPts val="5452"/>
              </a:lnSpc>
              <a:buFont typeface="Arial"/>
              <a:buChar char="•"/>
            </a:pPr>
            <a:r>
              <a:rPr lang="en-US" sz="3188" spc="191">
                <a:solidFill>
                  <a:srgbClr val="000000"/>
                </a:solidFill>
                <a:latin typeface="Pompiere"/>
                <a:ea typeface="Pompiere"/>
                <a:cs typeface="Pompiere"/>
                <a:sym typeface="Pompiere"/>
              </a:rPr>
              <a:t>verbesserte technische Fähigkeiten der Schüler </a:t>
            </a:r>
          </a:p>
          <a:p>
            <a:pPr marL="688474" lvl="1" indent="-344237" algn="l">
              <a:lnSpc>
                <a:spcPts val="5452"/>
              </a:lnSpc>
              <a:buFont typeface="Arial"/>
              <a:buChar char="•"/>
            </a:pPr>
            <a:r>
              <a:rPr lang="en-US" sz="3188" spc="191">
                <a:solidFill>
                  <a:srgbClr val="000000"/>
                </a:solidFill>
                <a:latin typeface="Pompiere"/>
                <a:ea typeface="Pompiere"/>
                <a:cs typeface="Pompiere"/>
                <a:sym typeface="Pompiere"/>
              </a:rPr>
              <a:t>Zugang zu einer Vielzahl von Lernressourcen</a:t>
            </a:r>
          </a:p>
          <a:p>
            <a:pPr marL="688474" lvl="1" indent="-344237" algn="l">
              <a:lnSpc>
                <a:spcPts val="5452"/>
              </a:lnSpc>
              <a:buFont typeface="Arial"/>
              <a:buChar char="•"/>
            </a:pPr>
            <a:r>
              <a:rPr lang="en-US" sz="3188" spc="191">
                <a:solidFill>
                  <a:srgbClr val="000000"/>
                </a:solidFill>
                <a:latin typeface="Pompiere"/>
                <a:ea typeface="Pompiere"/>
                <a:cs typeface="Pompiere"/>
                <a:sym typeface="Pompiere"/>
              </a:rPr>
              <a:t>Empfehlung Kanton SG: 1:1 ab der 5. Klasse (keine Pflicht), Typewriter ab 3. Klasse</a:t>
            </a:r>
          </a:p>
          <a:p>
            <a:pPr marL="688474" lvl="1" indent="-344237" algn="l">
              <a:lnSpc>
                <a:spcPts val="5452"/>
              </a:lnSpc>
              <a:buFont typeface="Arial"/>
              <a:buChar char="•"/>
            </a:pPr>
            <a:r>
              <a:rPr lang="en-US" sz="3188" spc="191">
                <a:solidFill>
                  <a:srgbClr val="000000"/>
                </a:solidFill>
                <a:latin typeface="Pompiere"/>
                <a:ea typeface="Pompiere"/>
                <a:cs typeface="Pompiere"/>
                <a:sym typeface="Pompiere"/>
              </a:rPr>
              <a:t>vereinfachtere Umsetzung Lehrplan M&amp;I, ICT-Pass</a:t>
            </a:r>
          </a:p>
          <a:p>
            <a:pPr marL="688474" lvl="1" indent="-344237" algn="l">
              <a:lnSpc>
                <a:spcPts val="5452"/>
              </a:lnSpc>
              <a:buFont typeface="Arial"/>
              <a:buChar char="•"/>
            </a:pPr>
            <a:r>
              <a:rPr lang="en-US" sz="3188" spc="191">
                <a:solidFill>
                  <a:srgbClr val="000000"/>
                </a:solidFill>
                <a:latin typeface="Pompiere"/>
                <a:ea typeface="Pompiere"/>
                <a:cs typeface="Pompiere"/>
                <a:sym typeface="Pompiere"/>
              </a:rPr>
              <a:t>digitale Kompetenzen braucht es als notwendige Kulturtechnik</a:t>
            </a:r>
          </a:p>
          <a:p>
            <a:pPr marL="688474" lvl="1" indent="-344237" algn="l">
              <a:lnSpc>
                <a:spcPts val="5452"/>
              </a:lnSpc>
              <a:buFont typeface="Arial"/>
              <a:buChar char="•"/>
            </a:pPr>
            <a:r>
              <a:rPr lang="en-US" sz="3188" spc="191">
                <a:solidFill>
                  <a:srgbClr val="000000"/>
                </a:solidFill>
                <a:latin typeface="Pompiere"/>
                <a:ea typeface="Pompiere"/>
                <a:cs typeface="Pompiere"/>
                <a:sym typeface="Pompiere"/>
              </a:rPr>
              <a:t>Grundlagen, um makerorientiertes Lernen zu ermöglichen </a:t>
            </a:r>
          </a:p>
        </p:txBody>
      </p:sp>
      <p:sp>
        <p:nvSpPr>
          <p:cNvPr id="4" name="Freeform 4"/>
          <p:cNvSpPr/>
          <p:nvPr/>
        </p:nvSpPr>
        <p:spPr>
          <a:xfrm>
            <a:off x="-1573240" y="8893298"/>
            <a:ext cx="4051334" cy="2765036"/>
          </a:xfrm>
          <a:custGeom>
            <a:avLst/>
            <a:gdLst/>
            <a:ahLst/>
            <a:cxnLst/>
            <a:rect l="l" t="t" r="r" b="b"/>
            <a:pathLst>
              <a:path w="4051334" h="2765036">
                <a:moveTo>
                  <a:pt x="0" y="0"/>
                </a:moveTo>
                <a:lnTo>
                  <a:pt x="4051334" y="0"/>
                </a:lnTo>
                <a:lnTo>
                  <a:pt x="4051334" y="2765036"/>
                </a:lnTo>
                <a:lnTo>
                  <a:pt x="0" y="276503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de-CH"/>
          </a:p>
        </p:txBody>
      </p:sp>
      <p:sp>
        <p:nvSpPr>
          <p:cNvPr id="5" name="Freeform 5"/>
          <p:cNvSpPr/>
          <p:nvPr/>
        </p:nvSpPr>
        <p:spPr>
          <a:xfrm>
            <a:off x="15262955" y="8864586"/>
            <a:ext cx="4602314" cy="3618569"/>
          </a:xfrm>
          <a:custGeom>
            <a:avLst/>
            <a:gdLst/>
            <a:ahLst/>
            <a:cxnLst/>
            <a:rect l="l" t="t" r="r" b="b"/>
            <a:pathLst>
              <a:path w="4602314" h="3618569">
                <a:moveTo>
                  <a:pt x="0" y="0"/>
                </a:moveTo>
                <a:lnTo>
                  <a:pt x="4602314" y="0"/>
                </a:lnTo>
                <a:lnTo>
                  <a:pt x="4602314" y="3618569"/>
                </a:lnTo>
                <a:lnTo>
                  <a:pt x="0" y="3618569"/>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de-CH"/>
          </a:p>
        </p:txBody>
      </p:sp>
      <p:sp>
        <p:nvSpPr>
          <p:cNvPr id="6" name="Freeform 6"/>
          <p:cNvSpPr/>
          <p:nvPr/>
        </p:nvSpPr>
        <p:spPr>
          <a:xfrm>
            <a:off x="-674156" y="-1322787"/>
            <a:ext cx="4224468" cy="2645573"/>
          </a:xfrm>
          <a:custGeom>
            <a:avLst/>
            <a:gdLst/>
            <a:ahLst/>
            <a:cxnLst/>
            <a:rect l="l" t="t" r="r" b="b"/>
            <a:pathLst>
              <a:path w="4224468" h="2645573">
                <a:moveTo>
                  <a:pt x="0" y="0"/>
                </a:moveTo>
                <a:lnTo>
                  <a:pt x="4224468" y="0"/>
                </a:lnTo>
                <a:lnTo>
                  <a:pt x="4224468" y="2645574"/>
                </a:lnTo>
                <a:lnTo>
                  <a:pt x="0" y="2645574"/>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de-CH"/>
          </a:p>
        </p:txBody>
      </p:sp>
      <p:sp>
        <p:nvSpPr>
          <p:cNvPr id="7" name="Freeform 7"/>
          <p:cNvSpPr/>
          <p:nvPr/>
        </p:nvSpPr>
        <p:spPr>
          <a:xfrm>
            <a:off x="11101574" y="9560661"/>
            <a:ext cx="3169280" cy="2226419"/>
          </a:xfrm>
          <a:custGeom>
            <a:avLst/>
            <a:gdLst/>
            <a:ahLst/>
            <a:cxnLst/>
            <a:rect l="l" t="t" r="r" b="b"/>
            <a:pathLst>
              <a:path w="3169280" h="2226419">
                <a:moveTo>
                  <a:pt x="0" y="0"/>
                </a:moveTo>
                <a:lnTo>
                  <a:pt x="3169280" y="0"/>
                </a:lnTo>
                <a:lnTo>
                  <a:pt x="3169280" y="2226419"/>
                </a:lnTo>
                <a:lnTo>
                  <a:pt x="0" y="2226419"/>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de-CH"/>
          </a:p>
        </p:txBody>
      </p:sp>
      <p:sp>
        <p:nvSpPr>
          <p:cNvPr id="8" name="Freeform 8"/>
          <p:cNvSpPr/>
          <p:nvPr/>
        </p:nvSpPr>
        <p:spPr>
          <a:xfrm>
            <a:off x="9653627" y="-3037933"/>
            <a:ext cx="5493058" cy="4114800"/>
          </a:xfrm>
          <a:custGeom>
            <a:avLst/>
            <a:gdLst/>
            <a:ahLst/>
            <a:cxnLst/>
            <a:rect l="l" t="t" r="r" b="b"/>
            <a:pathLst>
              <a:path w="5493058" h="4114800">
                <a:moveTo>
                  <a:pt x="0" y="0"/>
                </a:moveTo>
                <a:lnTo>
                  <a:pt x="5493058" y="0"/>
                </a:lnTo>
                <a:lnTo>
                  <a:pt x="5493058" y="4114800"/>
                </a:lnTo>
                <a:lnTo>
                  <a:pt x="0" y="4114800"/>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txBody>
          <a:bodyPr/>
          <a:lstStyle/>
          <a:p>
            <a:endParaRPr lang="de-CH"/>
          </a:p>
        </p:txBody>
      </p:sp>
      <p:sp>
        <p:nvSpPr>
          <p:cNvPr id="9" name="Freeform 9"/>
          <p:cNvSpPr/>
          <p:nvPr/>
        </p:nvSpPr>
        <p:spPr>
          <a:xfrm rot="-5400000">
            <a:off x="4745771" y="-1877331"/>
            <a:ext cx="2892762" cy="2919301"/>
          </a:xfrm>
          <a:custGeom>
            <a:avLst/>
            <a:gdLst/>
            <a:ahLst/>
            <a:cxnLst/>
            <a:rect l="l" t="t" r="r" b="b"/>
            <a:pathLst>
              <a:path w="2892762" h="2919301">
                <a:moveTo>
                  <a:pt x="0" y="0"/>
                </a:moveTo>
                <a:lnTo>
                  <a:pt x="2892761" y="0"/>
                </a:lnTo>
                <a:lnTo>
                  <a:pt x="2892761" y="2919301"/>
                </a:lnTo>
                <a:lnTo>
                  <a:pt x="0" y="2919301"/>
                </a:lnTo>
                <a:lnTo>
                  <a:pt x="0" y="0"/>
                </a:lnTo>
                <a:close/>
              </a:path>
            </a:pathLst>
          </a:custGeom>
          <a:blipFill>
            <a:blip r:embed="rId15">
              <a:extLst>
                <a:ext uri="{96DAC541-7B7A-43D3-8B79-37D633B846F1}">
                  <asvg:svgBlip xmlns:asvg="http://schemas.microsoft.com/office/drawing/2016/SVG/main" r:embed="rId16"/>
                </a:ext>
              </a:extLst>
            </a:blip>
            <a:stretch>
              <a:fillRect/>
            </a:stretch>
          </a:blipFill>
          <a:ln cap="sq">
            <a:noFill/>
            <a:prstDash val="solid"/>
            <a:miter/>
          </a:ln>
        </p:spPr>
        <p:txBody>
          <a:bodyPr/>
          <a:lstStyle/>
          <a:p>
            <a:endParaRPr lang="de-CH"/>
          </a:p>
        </p:txBody>
      </p:sp>
      <p:sp>
        <p:nvSpPr>
          <p:cNvPr id="10" name="Freeform 10"/>
          <p:cNvSpPr/>
          <p:nvPr/>
        </p:nvSpPr>
        <p:spPr>
          <a:xfrm>
            <a:off x="15262955" y="-1072630"/>
            <a:ext cx="1996345" cy="2149497"/>
          </a:xfrm>
          <a:custGeom>
            <a:avLst/>
            <a:gdLst/>
            <a:ahLst/>
            <a:cxnLst/>
            <a:rect l="l" t="t" r="r" b="b"/>
            <a:pathLst>
              <a:path w="1996345" h="2149497">
                <a:moveTo>
                  <a:pt x="0" y="0"/>
                </a:moveTo>
                <a:lnTo>
                  <a:pt x="1996345" y="0"/>
                </a:lnTo>
                <a:lnTo>
                  <a:pt x="1996345" y="2149497"/>
                </a:lnTo>
                <a:lnTo>
                  <a:pt x="0" y="2149497"/>
                </a:lnTo>
                <a:lnTo>
                  <a:pt x="0" y="0"/>
                </a:lnTo>
                <a:close/>
              </a:path>
            </a:pathLst>
          </a:custGeom>
          <a:blipFill>
            <a:blip r:embed="rId17">
              <a:extLst>
                <a:ext uri="{96DAC541-7B7A-43D3-8B79-37D633B846F1}">
                  <asvg:svgBlip xmlns:asvg="http://schemas.microsoft.com/office/drawing/2016/SVG/main" r:embed="rId18"/>
                </a:ext>
              </a:extLst>
            </a:blip>
            <a:stretch>
              <a:fillRect/>
            </a:stretch>
          </a:blipFill>
          <a:ln cap="sq">
            <a:noFill/>
            <a:prstDash val="solid"/>
            <a:miter/>
          </a:ln>
        </p:spPr>
        <p:txBody>
          <a:bodyPr/>
          <a:lstStyle/>
          <a:p>
            <a:endParaRPr lang="de-CH"/>
          </a:p>
        </p:txBody>
      </p:sp>
      <p:sp>
        <p:nvSpPr>
          <p:cNvPr id="11" name="Freeform 11"/>
          <p:cNvSpPr/>
          <p:nvPr/>
        </p:nvSpPr>
        <p:spPr>
          <a:xfrm>
            <a:off x="14506399" y="2973858"/>
            <a:ext cx="9938021" cy="9801373"/>
          </a:xfrm>
          <a:custGeom>
            <a:avLst/>
            <a:gdLst/>
            <a:ahLst/>
            <a:cxnLst/>
            <a:rect l="l" t="t" r="r" b="b"/>
            <a:pathLst>
              <a:path w="9938021" h="9801373">
                <a:moveTo>
                  <a:pt x="0" y="0"/>
                </a:moveTo>
                <a:lnTo>
                  <a:pt x="9938020" y="0"/>
                </a:lnTo>
                <a:lnTo>
                  <a:pt x="9938020" y="9801372"/>
                </a:lnTo>
                <a:lnTo>
                  <a:pt x="0" y="9801372"/>
                </a:lnTo>
                <a:lnTo>
                  <a:pt x="0" y="0"/>
                </a:lnTo>
                <a:close/>
              </a:path>
            </a:pathLst>
          </a:custGeom>
          <a:blipFill>
            <a:blip r:embed="rId19"/>
            <a:stretch>
              <a:fillRect/>
            </a:stretch>
          </a:blipFill>
        </p:spPr>
        <p:txBody>
          <a:bodyPr/>
          <a:lstStyle/>
          <a:p>
            <a:endParaRPr lang="de-CH"/>
          </a:p>
        </p:txBody>
      </p:sp>
      <p:sp>
        <p:nvSpPr>
          <p:cNvPr id="12" name="Freeform 12"/>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20"/>
            <a:stretch>
              <a:fillRect l="-3553" t="-32479" r="-7972" b="-49316"/>
            </a:stretch>
          </a:blipFill>
        </p:spPr>
        <p:txBody>
          <a:bodyPr/>
          <a:lstStyle/>
          <a:p>
            <a:endParaRPr lang="de-CH"/>
          </a:p>
        </p:txBody>
      </p:sp>
      <p:sp>
        <p:nvSpPr>
          <p:cNvPr id="13" name="Freeform 13"/>
          <p:cNvSpPr/>
          <p:nvPr/>
        </p:nvSpPr>
        <p:spPr>
          <a:xfrm>
            <a:off x="11512421" y="3937949"/>
            <a:ext cx="6195441" cy="5916646"/>
          </a:xfrm>
          <a:custGeom>
            <a:avLst/>
            <a:gdLst/>
            <a:ahLst/>
            <a:cxnLst/>
            <a:rect l="l" t="t" r="r" b="b"/>
            <a:pathLst>
              <a:path w="6195441" h="5916646">
                <a:moveTo>
                  <a:pt x="0" y="0"/>
                </a:moveTo>
                <a:lnTo>
                  <a:pt x="6195441" y="0"/>
                </a:lnTo>
                <a:lnTo>
                  <a:pt x="6195441" y="5916646"/>
                </a:lnTo>
                <a:lnTo>
                  <a:pt x="0" y="5916646"/>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endParaRPr lang="de-CH"/>
          </a:p>
        </p:txBody>
      </p:sp>
      <p:sp>
        <p:nvSpPr>
          <p:cNvPr id="14" name="TextBox 14"/>
          <p:cNvSpPr txBox="1"/>
          <p:nvPr/>
        </p:nvSpPr>
        <p:spPr>
          <a:xfrm>
            <a:off x="1750881" y="1466991"/>
            <a:ext cx="11801842" cy="1377949"/>
          </a:xfrm>
          <a:prstGeom prst="rect">
            <a:avLst/>
          </a:prstGeom>
        </p:spPr>
        <p:txBody>
          <a:bodyPr lIns="0" tIns="0" rIns="0" bIns="0" rtlCol="0" anchor="t">
            <a:spAutoFit/>
          </a:bodyPr>
          <a:lstStyle/>
          <a:p>
            <a:pPr algn="l">
              <a:lnSpc>
                <a:spcPts val="11200"/>
              </a:lnSpc>
            </a:pPr>
            <a:r>
              <a:rPr lang="en-US" sz="8000">
                <a:solidFill>
                  <a:srgbClr val="000000"/>
                </a:solidFill>
                <a:latin typeface="Hanging"/>
                <a:ea typeface="Hanging"/>
                <a:cs typeface="Hanging"/>
                <a:sym typeface="Hanging"/>
              </a:rPr>
              <a:t>GRÜNDE FÜR EINS-ZU-EINS-AUSSTATTUNG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14827993" y="-1392447"/>
            <a:ext cx="4017146" cy="3158481"/>
          </a:xfrm>
          <a:custGeom>
            <a:avLst/>
            <a:gdLst/>
            <a:ahLst/>
            <a:cxnLst/>
            <a:rect l="l" t="t" r="r" b="b"/>
            <a:pathLst>
              <a:path w="4017146" h="3158481">
                <a:moveTo>
                  <a:pt x="0" y="0"/>
                </a:moveTo>
                <a:lnTo>
                  <a:pt x="4017147" y="0"/>
                </a:lnTo>
                <a:lnTo>
                  <a:pt x="4017147" y="3158481"/>
                </a:lnTo>
                <a:lnTo>
                  <a:pt x="0" y="3158481"/>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de-CH"/>
          </a:p>
        </p:txBody>
      </p:sp>
      <p:sp>
        <p:nvSpPr>
          <p:cNvPr id="3" name="Freeform 3"/>
          <p:cNvSpPr/>
          <p:nvPr/>
        </p:nvSpPr>
        <p:spPr>
          <a:xfrm>
            <a:off x="4580296" y="-1616873"/>
            <a:ext cx="4224468" cy="2645573"/>
          </a:xfrm>
          <a:custGeom>
            <a:avLst/>
            <a:gdLst/>
            <a:ahLst/>
            <a:cxnLst/>
            <a:rect l="l" t="t" r="r" b="b"/>
            <a:pathLst>
              <a:path w="4224468" h="2645573">
                <a:moveTo>
                  <a:pt x="0" y="0"/>
                </a:moveTo>
                <a:lnTo>
                  <a:pt x="4224469" y="0"/>
                </a:lnTo>
                <a:lnTo>
                  <a:pt x="4224469" y="2645573"/>
                </a:lnTo>
                <a:lnTo>
                  <a:pt x="0" y="2645573"/>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de-CH"/>
          </a:p>
        </p:txBody>
      </p:sp>
      <p:sp>
        <p:nvSpPr>
          <p:cNvPr id="4" name="Freeform 4"/>
          <p:cNvSpPr/>
          <p:nvPr/>
        </p:nvSpPr>
        <p:spPr>
          <a:xfrm>
            <a:off x="-264810" y="5700788"/>
            <a:ext cx="10958658" cy="10807977"/>
          </a:xfrm>
          <a:custGeom>
            <a:avLst/>
            <a:gdLst/>
            <a:ahLst/>
            <a:cxnLst/>
            <a:rect l="l" t="t" r="r" b="b"/>
            <a:pathLst>
              <a:path w="10958658" h="10807977">
                <a:moveTo>
                  <a:pt x="0" y="0"/>
                </a:moveTo>
                <a:lnTo>
                  <a:pt x="10958659" y="0"/>
                </a:lnTo>
                <a:lnTo>
                  <a:pt x="10958659" y="10807977"/>
                </a:lnTo>
                <a:lnTo>
                  <a:pt x="0" y="10807977"/>
                </a:lnTo>
                <a:lnTo>
                  <a:pt x="0" y="0"/>
                </a:lnTo>
                <a:close/>
              </a:path>
            </a:pathLst>
          </a:custGeom>
          <a:blipFill>
            <a:blip r:embed="rId7"/>
            <a:stretch>
              <a:fillRect/>
            </a:stretch>
          </a:blipFill>
        </p:spPr>
        <p:txBody>
          <a:bodyPr/>
          <a:lstStyle/>
          <a:p>
            <a:endParaRPr lang="de-CH"/>
          </a:p>
        </p:txBody>
      </p:sp>
      <p:sp>
        <p:nvSpPr>
          <p:cNvPr id="5" name="Freeform 5"/>
          <p:cNvSpPr/>
          <p:nvPr/>
        </p:nvSpPr>
        <p:spPr>
          <a:xfrm>
            <a:off x="8285780" y="9319403"/>
            <a:ext cx="3169280" cy="2226419"/>
          </a:xfrm>
          <a:custGeom>
            <a:avLst/>
            <a:gdLst/>
            <a:ahLst/>
            <a:cxnLst/>
            <a:rect l="l" t="t" r="r" b="b"/>
            <a:pathLst>
              <a:path w="3169280" h="2226419">
                <a:moveTo>
                  <a:pt x="0" y="0"/>
                </a:moveTo>
                <a:lnTo>
                  <a:pt x="3169280" y="0"/>
                </a:lnTo>
                <a:lnTo>
                  <a:pt x="3169280" y="2226419"/>
                </a:lnTo>
                <a:lnTo>
                  <a:pt x="0" y="2226419"/>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de-CH"/>
          </a:p>
        </p:txBody>
      </p:sp>
      <p:sp>
        <p:nvSpPr>
          <p:cNvPr id="6" name="Freeform 6"/>
          <p:cNvSpPr/>
          <p:nvPr/>
        </p:nvSpPr>
        <p:spPr>
          <a:xfrm rot="-5400000">
            <a:off x="12134412" y="9245030"/>
            <a:ext cx="2892762" cy="2919301"/>
          </a:xfrm>
          <a:custGeom>
            <a:avLst/>
            <a:gdLst/>
            <a:ahLst/>
            <a:cxnLst/>
            <a:rect l="l" t="t" r="r" b="b"/>
            <a:pathLst>
              <a:path w="2892762" h="2919301">
                <a:moveTo>
                  <a:pt x="0" y="0"/>
                </a:moveTo>
                <a:lnTo>
                  <a:pt x="2892762" y="0"/>
                </a:lnTo>
                <a:lnTo>
                  <a:pt x="2892762" y="2919301"/>
                </a:lnTo>
                <a:lnTo>
                  <a:pt x="0" y="2919301"/>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de-CH"/>
          </a:p>
        </p:txBody>
      </p:sp>
      <p:sp>
        <p:nvSpPr>
          <p:cNvPr id="7" name="Freeform 7"/>
          <p:cNvSpPr/>
          <p:nvPr/>
        </p:nvSpPr>
        <p:spPr>
          <a:xfrm>
            <a:off x="-1558320" y="9093737"/>
            <a:ext cx="2587020" cy="2386526"/>
          </a:xfrm>
          <a:custGeom>
            <a:avLst/>
            <a:gdLst/>
            <a:ahLst/>
            <a:cxnLst/>
            <a:rect l="l" t="t" r="r" b="b"/>
            <a:pathLst>
              <a:path w="2587020" h="2386526">
                <a:moveTo>
                  <a:pt x="0" y="0"/>
                </a:moveTo>
                <a:lnTo>
                  <a:pt x="2587020" y="0"/>
                </a:lnTo>
                <a:lnTo>
                  <a:pt x="2587020" y="2386526"/>
                </a:lnTo>
                <a:lnTo>
                  <a:pt x="0" y="2386526"/>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de-CH"/>
          </a:p>
        </p:txBody>
      </p:sp>
      <p:sp>
        <p:nvSpPr>
          <p:cNvPr id="8" name="Freeform 8"/>
          <p:cNvSpPr/>
          <p:nvPr/>
        </p:nvSpPr>
        <p:spPr>
          <a:xfrm>
            <a:off x="17259300" y="7433853"/>
            <a:ext cx="1794966" cy="1932669"/>
          </a:xfrm>
          <a:custGeom>
            <a:avLst/>
            <a:gdLst/>
            <a:ahLst/>
            <a:cxnLst/>
            <a:rect l="l" t="t" r="r" b="b"/>
            <a:pathLst>
              <a:path w="1794966" h="1932669">
                <a:moveTo>
                  <a:pt x="0" y="0"/>
                </a:moveTo>
                <a:lnTo>
                  <a:pt x="1794966" y="0"/>
                </a:lnTo>
                <a:lnTo>
                  <a:pt x="1794966" y="1932669"/>
                </a:lnTo>
                <a:lnTo>
                  <a:pt x="0" y="1932669"/>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txBody>
          <a:bodyPr/>
          <a:lstStyle/>
          <a:p>
            <a:endParaRPr lang="de-CH"/>
          </a:p>
        </p:txBody>
      </p:sp>
      <p:sp>
        <p:nvSpPr>
          <p:cNvPr id="9" name="Freeform 9"/>
          <p:cNvSpPr/>
          <p:nvPr/>
        </p:nvSpPr>
        <p:spPr>
          <a:xfrm>
            <a:off x="-744232" y="460501"/>
            <a:ext cx="1488463" cy="1602652"/>
          </a:xfrm>
          <a:custGeom>
            <a:avLst/>
            <a:gdLst/>
            <a:ahLst/>
            <a:cxnLst/>
            <a:rect l="l" t="t" r="r" b="b"/>
            <a:pathLst>
              <a:path w="1488463" h="1602652">
                <a:moveTo>
                  <a:pt x="0" y="0"/>
                </a:moveTo>
                <a:lnTo>
                  <a:pt x="1488464" y="0"/>
                </a:lnTo>
                <a:lnTo>
                  <a:pt x="1488464" y="1602652"/>
                </a:lnTo>
                <a:lnTo>
                  <a:pt x="0" y="1602652"/>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txBody>
          <a:bodyPr/>
          <a:lstStyle/>
          <a:p>
            <a:endParaRPr lang="de-CH"/>
          </a:p>
        </p:txBody>
      </p:sp>
      <p:sp>
        <p:nvSpPr>
          <p:cNvPr id="10" name="Freeform 10"/>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16"/>
            <a:stretch>
              <a:fillRect l="-3553" t="-32479" r="-7972" b="-49316"/>
            </a:stretch>
          </a:blipFill>
        </p:spPr>
        <p:txBody>
          <a:bodyPr/>
          <a:lstStyle/>
          <a:p>
            <a:endParaRPr lang="de-CH"/>
          </a:p>
        </p:txBody>
      </p:sp>
      <p:sp>
        <p:nvSpPr>
          <p:cNvPr id="11" name="Freeform 11"/>
          <p:cNvSpPr/>
          <p:nvPr/>
        </p:nvSpPr>
        <p:spPr>
          <a:xfrm>
            <a:off x="1592321" y="3555897"/>
            <a:ext cx="5549825" cy="5549825"/>
          </a:xfrm>
          <a:custGeom>
            <a:avLst/>
            <a:gdLst/>
            <a:ahLst/>
            <a:cxnLst/>
            <a:rect l="l" t="t" r="r" b="b"/>
            <a:pathLst>
              <a:path w="5549825" h="5549825">
                <a:moveTo>
                  <a:pt x="0" y="0"/>
                </a:moveTo>
                <a:lnTo>
                  <a:pt x="5549825" y="0"/>
                </a:lnTo>
                <a:lnTo>
                  <a:pt x="5549825" y="5549824"/>
                </a:lnTo>
                <a:lnTo>
                  <a:pt x="0" y="5549824"/>
                </a:lnTo>
                <a:lnTo>
                  <a:pt x="0" y="0"/>
                </a:lnTo>
                <a:close/>
              </a:path>
            </a:pathLst>
          </a:custGeom>
          <a:blipFill>
            <a:blip r:embed="rId17"/>
            <a:stretch>
              <a:fillRect/>
            </a:stretch>
          </a:blipFill>
        </p:spPr>
        <p:txBody>
          <a:bodyPr/>
          <a:lstStyle/>
          <a:p>
            <a:endParaRPr lang="de-CH"/>
          </a:p>
        </p:txBody>
      </p:sp>
      <p:sp>
        <p:nvSpPr>
          <p:cNvPr id="12" name="Freeform 12"/>
          <p:cNvSpPr/>
          <p:nvPr/>
        </p:nvSpPr>
        <p:spPr>
          <a:xfrm>
            <a:off x="7989871" y="2295855"/>
            <a:ext cx="9269429" cy="6809866"/>
          </a:xfrm>
          <a:custGeom>
            <a:avLst/>
            <a:gdLst/>
            <a:ahLst/>
            <a:cxnLst/>
            <a:rect l="l" t="t" r="r" b="b"/>
            <a:pathLst>
              <a:path w="9269429" h="6809866">
                <a:moveTo>
                  <a:pt x="0" y="0"/>
                </a:moveTo>
                <a:lnTo>
                  <a:pt x="9269429" y="0"/>
                </a:lnTo>
                <a:lnTo>
                  <a:pt x="9269429" y="6809866"/>
                </a:lnTo>
                <a:lnTo>
                  <a:pt x="0" y="6809866"/>
                </a:lnTo>
                <a:lnTo>
                  <a:pt x="0" y="0"/>
                </a:lnTo>
                <a:close/>
              </a:path>
            </a:pathLst>
          </a:custGeom>
          <a:blipFill>
            <a:blip r:embed="rId18"/>
            <a:stretch>
              <a:fillRect/>
            </a:stretch>
          </a:blipFill>
        </p:spPr>
        <p:txBody>
          <a:bodyPr/>
          <a:lstStyle/>
          <a:p>
            <a:endParaRPr lang="de-CH"/>
          </a:p>
        </p:txBody>
      </p:sp>
      <p:sp>
        <p:nvSpPr>
          <p:cNvPr id="13" name="Freeform 13"/>
          <p:cNvSpPr/>
          <p:nvPr/>
        </p:nvSpPr>
        <p:spPr>
          <a:xfrm>
            <a:off x="1640559" y="4167676"/>
            <a:ext cx="5453349" cy="4114800"/>
          </a:xfrm>
          <a:custGeom>
            <a:avLst/>
            <a:gdLst/>
            <a:ahLst/>
            <a:cxnLst/>
            <a:rect l="l" t="t" r="r" b="b"/>
            <a:pathLst>
              <a:path w="5453349" h="4114800">
                <a:moveTo>
                  <a:pt x="0" y="0"/>
                </a:moveTo>
                <a:lnTo>
                  <a:pt x="5453349" y="0"/>
                </a:lnTo>
                <a:lnTo>
                  <a:pt x="5453349" y="4114800"/>
                </a:lnTo>
                <a:lnTo>
                  <a:pt x="0" y="4114800"/>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de-CH"/>
          </a:p>
        </p:txBody>
      </p:sp>
      <p:sp>
        <p:nvSpPr>
          <p:cNvPr id="14" name="Freeform 14"/>
          <p:cNvSpPr/>
          <p:nvPr/>
        </p:nvSpPr>
        <p:spPr>
          <a:xfrm>
            <a:off x="2247380" y="862127"/>
            <a:ext cx="3998878" cy="1114687"/>
          </a:xfrm>
          <a:custGeom>
            <a:avLst/>
            <a:gdLst/>
            <a:ahLst/>
            <a:cxnLst/>
            <a:rect l="l" t="t" r="r" b="b"/>
            <a:pathLst>
              <a:path w="3998878" h="1114687">
                <a:moveTo>
                  <a:pt x="0" y="0"/>
                </a:moveTo>
                <a:lnTo>
                  <a:pt x="3998878" y="0"/>
                </a:lnTo>
                <a:lnTo>
                  <a:pt x="3998878" y="1114687"/>
                </a:lnTo>
                <a:lnTo>
                  <a:pt x="0" y="1114687"/>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endParaRPr lang="de-CH"/>
          </a:p>
        </p:txBody>
      </p:sp>
      <p:sp>
        <p:nvSpPr>
          <p:cNvPr id="15" name="TextBox 15"/>
          <p:cNvSpPr txBox="1"/>
          <p:nvPr/>
        </p:nvSpPr>
        <p:spPr>
          <a:xfrm>
            <a:off x="1745922" y="700202"/>
            <a:ext cx="16793782" cy="1377949"/>
          </a:xfrm>
          <a:prstGeom prst="rect">
            <a:avLst/>
          </a:prstGeom>
        </p:spPr>
        <p:txBody>
          <a:bodyPr lIns="0" tIns="0" rIns="0" bIns="0" rtlCol="0" anchor="t">
            <a:spAutoFit/>
          </a:bodyPr>
          <a:lstStyle/>
          <a:p>
            <a:pPr algn="l">
              <a:lnSpc>
                <a:spcPts val="11200"/>
              </a:lnSpc>
            </a:pPr>
            <a:r>
              <a:rPr lang="en-US" sz="8000">
                <a:solidFill>
                  <a:srgbClr val="000000"/>
                </a:solidFill>
                <a:latin typeface="Hanging"/>
                <a:ea typeface="Hanging"/>
                <a:cs typeface="Hanging"/>
                <a:sym typeface="Hanging"/>
              </a:rPr>
              <a:t>     NUR NOCH            SCHNELL, FLEXIBEL, FÄCHERÜBERGREIFEND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442943" y="-903981"/>
            <a:ext cx="11958298" cy="11793871"/>
          </a:xfrm>
          <a:custGeom>
            <a:avLst/>
            <a:gdLst/>
            <a:ahLst/>
            <a:cxnLst/>
            <a:rect l="l" t="t" r="r" b="b"/>
            <a:pathLst>
              <a:path w="11958298" h="11793871">
                <a:moveTo>
                  <a:pt x="0" y="0"/>
                </a:moveTo>
                <a:lnTo>
                  <a:pt x="11958297" y="0"/>
                </a:lnTo>
                <a:lnTo>
                  <a:pt x="11958297" y="11793871"/>
                </a:lnTo>
                <a:lnTo>
                  <a:pt x="0" y="11793871"/>
                </a:lnTo>
                <a:lnTo>
                  <a:pt x="0" y="0"/>
                </a:lnTo>
                <a:close/>
              </a:path>
            </a:pathLst>
          </a:custGeom>
          <a:blipFill>
            <a:blip r:embed="rId3"/>
            <a:stretch>
              <a:fillRect/>
            </a:stretch>
          </a:blipFill>
        </p:spPr>
        <p:txBody>
          <a:bodyPr/>
          <a:lstStyle/>
          <a:p>
            <a:endParaRPr lang="de-CH"/>
          </a:p>
        </p:txBody>
      </p:sp>
      <p:sp>
        <p:nvSpPr>
          <p:cNvPr id="3" name="Freeform 3"/>
          <p:cNvSpPr/>
          <p:nvPr/>
        </p:nvSpPr>
        <p:spPr>
          <a:xfrm>
            <a:off x="10546471" y="-491046"/>
            <a:ext cx="4971180" cy="4902826"/>
          </a:xfrm>
          <a:custGeom>
            <a:avLst/>
            <a:gdLst/>
            <a:ahLst/>
            <a:cxnLst/>
            <a:rect l="l" t="t" r="r" b="b"/>
            <a:pathLst>
              <a:path w="4971180" h="4902826">
                <a:moveTo>
                  <a:pt x="0" y="0"/>
                </a:moveTo>
                <a:lnTo>
                  <a:pt x="4971180" y="0"/>
                </a:lnTo>
                <a:lnTo>
                  <a:pt x="4971180" y="4902826"/>
                </a:lnTo>
                <a:lnTo>
                  <a:pt x="0" y="4902826"/>
                </a:lnTo>
                <a:lnTo>
                  <a:pt x="0" y="0"/>
                </a:lnTo>
                <a:close/>
              </a:path>
            </a:pathLst>
          </a:custGeom>
          <a:blipFill>
            <a:blip r:embed="rId4"/>
            <a:stretch>
              <a:fillRect t="-697" b="-697"/>
            </a:stretch>
          </a:blipFill>
        </p:spPr>
        <p:txBody>
          <a:bodyPr/>
          <a:lstStyle/>
          <a:p>
            <a:endParaRPr lang="de-CH"/>
          </a:p>
        </p:txBody>
      </p:sp>
      <p:sp>
        <p:nvSpPr>
          <p:cNvPr id="4" name="Freeform 4"/>
          <p:cNvSpPr/>
          <p:nvPr/>
        </p:nvSpPr>
        <p:spPr>
          <a:xfrm>
            <a:off x="6653524" y="-2356639"/>
            <a:ext cx="4980952" cy="3731186"/>
          </a:xfrm>
          <a:custGeom>
            <a:avLst/>
            <a:gdLst/>
            <a:ahLst/>
            <a:cxnLst/>
            <a:rect l="l" t="t" r="r" b="b"/>
            <a:pathLst>
              <a:path w="4980952" h="3731186">
                <a:moveTo>
                  <a:pt x="0" y="0"/>
                </a:moveTo>
                <a:lnTo>
                  <a:pt x="4980952" y="0"/>
                </a:lnTo>
                <a:lnTo>
                  <a:pt x="4980952" y="3731186"/>
                </a:lnTo>
                <a:lnTo>
                  <a:pt x="0" y="3731186"/>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de-CH"/>
          </a:p>
        </p:txBody>
      </p:sp>
      <p:sp>
        <p:nvSpPr>
          <p:cNvPr id="5" name="Freeform 5"/>
          <p:cNvSpPr/>
          <p:nvPr/>
        </p:nvSpPr>
        <p:spPr>
          <a:xfrm>
            <a:off x="15005044" y="8100609"/>
            <a:ext cx="3802678" cy="3507971"/>
          </a:xfrm>
          <a:custGeom>
            <a:avLst/>
            <a:gdLst/>
            <a:ahLst/>
            <a:cxnLst/>
            <a:rect l="l" t="t" r="r" b="b"/>
            <a:pathLst>
              <a:path w="3802678" h="3507971">
                <a:moveTo>
                  <a:pt x="0" y="0"/>
                </a:moveTo>
                <a:lnTo>
                  <a:pt x="3802678" y="0"/>
                </a:lnTo>
                <a:lnTo>
                  <a:pt x="3802678" y="3507971"/>
                </a:lnTo>
                <a:lnTo>
                  <a:pt x="0" y="3507971"/>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de-CH"/>
          </a:p>
        </p:txBody>
      </p:sp>
      <p:sp>
        <p:nvSpPr>
          <p:cNvPr id="6" name="Freeform 6"/>
          <p:cNvSpPr/>
          <p:nvPr/>
        </p:nvSpPr>
        <p:spPr>
          <a:xfrm>
            <a:off x="-848571" y="-744412"/>
            <a:ext cx="2597326" cy="2796583"/>
          </a:xfrm>
          <a:custGeom>
            <a:avLst/>
            <a:gdLst/>
            <a:ahLst/>
            <a:cxnLst/>
            <a:rect l="l" t="t" r="r" b="b"/>
            <a:pathLst>
              <a:path w="2597326" h="2796583">
                <a:moveTo>
                  <a:pt x="0" y="0"/>
                </a:moveTo>
                <a:lnTo>
                  <a:pt x="2597327" y="0"/>
                </a:lnTo>
                <a:lnTo>
                  <a:pt x="2597327" y="2796583"/>
                </a:lnTo>
                <a:lnTo>
                  <a:pt x="0" y="2796583"/>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de-CH"/>
          </a:p>
        </p:txBody>
      </p:sp>
      <p:sp>
        <p:nvSpPr>
          <p:cNvPr id="7" name="Freeform 7"/>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11"/>
            <a:stretch>
              <a:fillRect l="-3553" t="-32479" r="-7972" b="-49316"/>
            </a:stretch>
          </a:blipFill>
        </p:spPr>
        <p:txBody>
          <a:bodyPr/>
          <a:lstStyle/>
          <a:p>
            <a:endParaRPr lang="de-CH"/>
          </a:p>
        </p:txBody>
      </p:sp>
      <p:sp>
        <p:nvSpPr>
          <p:cNvPr id="8" name="Freeform 8"/>
          <p:cNvSpPr/>
          <p:nvPr/>
        </p:nvSpPr>
        <p:spPr>
          <a:xfrm>
            <a:off x="12787326" y="811779"/>
            <a:ext cx="6210443" cy="6210443"/>
          </a:xfrm>
          <a:custGeom>
            <a:avLst/>
            <a:gdLst/>
            <a:ahLst/>
            <a:cxnLst/>
            <a:rect l="l" t="t" r="r" b="b"/>
            <a:pathLst>
              <a:path w="6210443" h="6210443">
                <a:moveTo>
                  <a:pt x="0" y="0"/>
                </a:moveTo>
                <a:lnTo>
                  <a:pt x="6210444" y="0"/>
                </a:lnTo>
                <a:lnTo>
                  <a:pt x="6210444" y="6210444"/>
                </a:lnTo>
                <a:lnTo>
                  <a:pt x="0" y="6210444"/>
                </a:lnTo>
                <a:lnTo>
                  <a:pt x="0" y="0"/>
                </a:lnTo>
                <a:close/>
              </a:path>
            </a:pathLst>
          </a:custGeom>
          <a:blipFill>
            <a:blip r:embed="rId12"/>
            <a:stretch>
              <a:fillRect/>
            </a:stretch>
          </a:blipFill>
        </p:spPr>
        <p:txBody>
          <a:bodyPr/>
          <a:lstStyle/>
          <a:p>
            <a:endParaRPr lang="de-CH"/>
          </a:p>
        </p:txBody>
      </p:sp>
      <p:sp>
        <p:nvSpPr>
          <p:cNvPr id="9" name="Freeform 9"/>
          <p:cNvSpPr/>
          <p:nvPr/>
        </p:nvSpPr>
        <p:spPr>
          <a:xfrm>
            <a:off x="10757347" y="4992955"/>
            <a:ext cx="5664744" cy="5664744"/>
          </a:xfrm>
          <a:custGeom>
            <a:avLst/>
            <a:gdLst/>
            <a:ahLst/>
            <a:cxnLst/>
            <a:rect l="l" t="t" r="r" b="b"/>
            <a:pathLst>
              <a:path w="5664744" h="5664744">
                <a:moveTo>
                  <a:pt x="0" y="0"/>
                </a:moveTo>
                <a:lnTo>
                  <a:pt x="5664745" y="0"/>
                </a:lnTo>
                <a:lnTo>
                  <a:pt x="5664745" y="5664744"/>
                </a:lnTo>
                <a:lnTo>
                  <a:pt x="0" y="5664744"/>
                </a:lnTo>
                <a:lnTo>
                  <a:pt x="0" y="0"/>
                </a:lnTo>
                <a:close/>
              </a:path>
            </a:pathLst>
          </a:custGeom>
          <a:blipFill>
            <a:blip r:embed="rId13"/>
            <a:stretch>
              <a:fillRect/>
            </a:stretch>
          </a:blipFill>
        </p:spPr>
        <p:txBody>
          <a:bodyPr/>
          <a:lstStyle/>
          <a:p>
            <a:endParaRPr lang="de-CH"/>
          </a:p>
        </p:txBody>
      </p:sp>
      <p:sp>
        <p:nvSpPr>
          <p:cNvPr id="10" name="TextBox 10"/>
          <p:cNvSpPr txBox="1"/>
          <p:nvPr/>
        </p:nvSpPr>
        <p:spPr>
          <a:xfrm>
            <a:off x="1042789" y="866775"/>
            <a:ext cx="1411932" cy="1377949"/>
          </a:xfrm>
          <a:prstGeom prst="rect">
            <a:avLst/>
          </a:prstGeom>
        </p:spPr>
        <p:txBody>
          <a:bodyPr lIns="0" tIns="0" rIns="0" bIns="0" rtlCol="0" anchor="t">
            <a:spAutoFit/>
          </a:bodyPr>
          <a:lstStyle/>
          <a:p>
            <a:pPr algn="ctr">
              <a:lnSpc>
                <a:spcPts val="11200"/>
              </a:lnSpc>
            </a:pPr>
            <a:r>
              <a:rPr lang="en-US" sz="8000">
                <a:solidFill>
                  <a:srgbClr val="393939"/>
                </a:solidFill>
                <a:latin typeface="Hanging"/>
                <a:ea typeface="Hanging"/>
                <a:cs typeface="Hanging"/>
                <a:sym typeface="Hanging"/>
              </a:rPr>
              <a:t>GERÄT</a:t>
            </a:r>
          </a:p>
        </p:txBody>
      </p:sp>
      <p:sp>
        <p:nvSpPr>
          <p:cNvPr id="11" name="Freeform 11"/>
          <p:cNvSpPr/>
          <p:nvPr/>
        </p:nvSpPr>
        <p:spPr>
          <a:xfrm>
            <a:off x="-360476" y="8045310"/>
            <a:ext cx="4602314" cy="3618569"/>
          </a:xfrm>
          <a:custGeom>
            <a:avLst/>
            <a:gdLst/>
            <a:ahLst/>
            <a:cxnLst/>
            <a:rect l="l" t="t" r="r" b="b"/>
            <a:pathLst>
              <a:path w="4602314" h="3618569">
                <a:moveTo>
                  <a:pt x="0" y="0"/>
                </a:moveTo>
                <a:lnTo>
                  <a:pt x="4602314" y="0"/>
                </a:lnTo>
                <a:lnTo>
                  <a:pt x="4602314" y="3618569"/>
                </a:lnTo>
                <a:lnTo>
                  <a:pt x="0" y="3618569"/>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txBody>
          <a:bodyPr/>
          <a:lstStyle/>
          <a:p>
            <a:endParaRPr lang="de-CH"/>
          </a:p>
        </p:txBody>
      </p:sp>
      <p:sp>
        <p:nvSpPr>
          <p:cNvPr id="12" name="TextBox 12"/>
          <p:cNvSpPr txBox="1"/>
          <p:nvPr/>
        </p:nvSpPr>
        <p:spPr>
          <a:xfrm>
            <a:off x="535817" y="2185166"/>
            <a:ext cx="10348986" cy="8472533"/>
          </a:xfrm>
          <a:prstGeom prst="rect">
            <a:avLst/>
          </a:prstGeom>
        </p:spPr>
        <p:txBody>
          <a:bodyPr lIns="0" tIns="0" rIns="0" bIns="0" rtlCol="0" anchor="t">
            <a:spAutoFit/>
          </a:bodyPr>
          <a:lstStyle/>
          <a:p>
            <a:pPr marL="946560" lvl="1" indent="-473280" algn="l">
              <a:lnSpc>
                <a:spcPts val="6137"/>
              </a:lnSpc>
              <a:buFont typeface="Arial"/>
              <a:buChar char="•"/>
            </a:pPr>
            <a:r>
              <a:rPr lang="en-US" sz="4384">
                <a:solidFill>
                  <a:srgbClr val="000000"/>
                </a:solidFill>
                <a:latin typeface="Pompiere"/>
                <a:ea typeface="Pompiere"/>
                <a:cs typeface="Pompiere"/>
                <a:sym typeface="Pompiere"/>
              </a:rPr>
              <a:t>HP ProBook, 13.3"</a:t>
            </a:r>
          </a:p>
          <a:p>
            <a:pPr marL="946560" lvl="1" indent="-473280" algn="l">
              <a:lnSpc>
                <a:spcPts val="6137"/>
              </a:lnSpc>
              <a:buFont typeface="Arial"/>
              <a:buChar char="•"/>
            </a:pPr>
            <a:r>
              <a:rPr lang="en-US" sz="4384">
                <a:solidFill>
                  <a:srgbClr val="000000"/>
                </a:solidFill>
                <a:latin typeface="Pompiere"/>
                <a:ea typeface="Pompiere"/>
                <a:cs typeface="Pompiere"/>
                <a:sym typeface="Pompiere"/>
              </a:rPr>
              <a:t>Anschlüsse: HDMI, 1xUSB-C; 2xUSB-A</a:t>
            </a:r>
          </a:p>
          <a:p>
            <a:pPr marL="946560" lvl="1" indent="-473280" algn="l">
              <a:lnSpc>
                <a:spcPts val="6137"/>
              </a:lnSpc>
              <a:buFont typeface="Arial"/>
              <a:buChar char="•"/>
            </a:pPr>
            <a:r>
              <a:rPr lang="en-US" sz="4384">
                <a:solidFill>
                  <a:srgbClr val="000000"/>
                </a:solidFill>
                <a:latin typeface="Pompiere"/>
                <a:ea typeface="Pompiere"/>
                <a:cs typeface="Pompiere"/>
                <a:sym typeface="Pompiere"/>
              </a:rPr>
              <a:t>2 Kameras</a:t>
            </a:r>
          </a:p>
          <a:p>
            <a:pPr marL="946560" lvl="1" indent="-473280" algn="l">
              <a:lnSpc>
                <a:spcPts val="6137"/>
              </a:lnSpc>
              <a:buFont typeface="Arial"/>
              <a:buChar char="•"/>
            </a:pPr>
            <a:r>
              <a:rPr lang="en-US" sz="4384">
                <a:solidFill>
                  <a:srgbClr val="000000"/>
                </a:solidFill>
                <a:latin typeface="Pompiere"/>
                <a:ea typeface="Pompiere"/>
                <a:cs typeface="Pompiere"/>
                <a:sym typeface="Pompiere"/>
              </a:rPr>
              <a:t>Stift mit Aufladehalterung</a:t>
            </a:r>
          </a:p>
          <a:p>
            <a:pPr marL="946560" lvl="1" indent="-473280" algn="l">
              <a:lnSpc>
                <a:spcPts val="6137"/>
              </a:lnSpc>
              <a:buFont typeface="Arial"/>
              <a:buChar char="•"/>
            </a:pPr>
            <a:r>
              <a:rPr lang="en-US" sz="4384">
                <a:solidFill>
                  <a:srgbClr val="000000"/>
                </a:solidFill>
                <a:latin typeface="Pompiere"/>
                <a:ea typeface="Pompiere"/>
                <a:cs typeface="Pompiere"/>
                <a:sym typeface="Pompiere"/>
              </a:rPr>
              <a:t>Ladekabel</a:t>
            </a:r>
          </a:p>
          <a:p>
            <a:pPr marL="946560" lvl="1" indent="-473280" algn="l">
              <a:lnSpc>
                <a:spcPts val="6137"/>
              </a:lnSpc>
              <a:buFont typeface="Arial"/>
              <a:buChar char="•"/>
            </a:pPr>
            <a:r>
              <a:rPr lang="en-US" sz="4384">
                <a:solidFill>
                  <a:srgbClr val="000000"/>
                </a:solidFill>
                <a:latin typeface="Pompiere"/>
                <a:ea typeface="Pompiere"/>
                <a:cs typeface="Pompiere"/>
                <a:sym typeface="Pompiere"/>
              </a:rPr>
              <a:t>Hülle zum Transport, wird im TTG-Unterricht beschriftet</a:t>
            </a:r>
          </a:p>
          <a:p>
            <a:pPr marL="946560" lvl="1" indent="-473280" algn="l">
              <a:lnSpc>
                <a:spcPts val="6137"/>
              </a:lnSpc>
              <a:buFont typeface="Arial"/>
              <a:buChar char="•"/>
            </a:pPr>
            <a:r>
              <a:rPr lang="en-US" sz="4384">
                <a:solidFill>
                  <a:srgbClr val="000000"/>
                </a:solidFill>
                <a:latin typeface="Pompiere"/>
                <a:ea typeface="Pompiere"/>
                <a:cs typeface="Pompiere"/>
                <a:sym typeface="Pompiere"/>
              </a:rPr>
              <a:t>Kopfhörer erhalten die Kinder schon in der 1. Klasse</a:t>
            </a:r>
          </a:p>
          <a:p>
            <a:pPr marL="946560" lvl="1" indent="-473280" algn="l">
              <a:lnSpc>
                <a:spcPts val="6137"/>
              </a:lnSpc>
              <a:buFont typeface="Arial"/>
              <a:buChar char="•"/>
            </a:pPr>
            <a:r>
              <a:rPr lang="en-US" sz="4384">
                <a:solidFill>
                  <a:srgbClr val="000000"/>
                </a:solidFill>
                <a:latin typeface="Pompiere"/>
                <a:ea typeface="Pompiere"/>
                <a:cs typeface="Pompiere"/>
                <a:sym typeface="Pompiere"/>
              </a:rPr>
              <a:t>Mäuse stehen zur Verfügung</a:t>
            </a:r>
          </a:p>
          <a:p>
            <a:pPr algn="l">
              <a:lnSpc>
                <a:spcPts val="6137"/>
              </a:lnSpc>
            </a:pPr>
            <a:endParaRPr lang="en-US" sz="4384">
              <a:solidFill>
                <a:srgbClr val="000000"/>
              </a:solidFill>
              <a:latin typeface="Pompiere"/>
              <a:ea typeface="Pompiere"/>
              <a:cs typeface="Pompiere"/>
              <a:sym typeface="Pompiere"/>
            </a:endParaRPr>
          </a:p>
          <a:p>
            <a:pPr algn="l">
              <a:lnSpc>
                <a:spcPts val="6137"/>
              </a:lnSpc>
            </a:pPr>
            <a:endParaRPr lang="en-US" sz="4384">
              <a:solidFill>
                <a:srgbClr val="000000"/>
              </a:solidFill>
              <a:latin typeface="Pompiere"/>
              <a:ea typeface="Pompiere"/>
              <a:cs typeface="Pompiere"/>
              <a:sym typeface="Pompiere"/>
            </a:endParaRPr>
          </a:p>
          <a:p>
            <a:pPr algn="l">
              <a:lnSpc>
                <a:spcPts val="6137"/>
              </a:lnSpc>
            </a:pPr>
            <a:endParaRPr lang="en-US" sz="4384">
              <a:solidFill>
                <a:srgbClr val="000000"/>
              </a:solidFill>
              <a:latin typeface="Pompiere"/>
              <a:ea typeface="Pompiere"/>
              <a:cs typeface="Pompiere"/>
              <a:sym typeface="Pompiere"/>
            </a:endParaRPr>
          </a:p>
        </p:txBody>
      </p:sp>
      <p:sp>
        <p:nvSpPr>
          <p:cNvPr id="13" name="Freeform 13"/>
          <p:cNvSpPr/>
          <p:nvPr/>
        </p:nvSpPr>
        <p:spPr>
          <a:xfrm>
            <a:off x="9144000" y="9258300"/>
            <a:ext cx="4076270" cy="2863579"/>
          </a:xfrm>
          <a:custGeom>
            <a:avLst/>
            <a:gdLst/>
            <a:ahLst/>
            <a:cxnLst/>
            <a:rect l="l" t="t" r="r" b="b"/>
            <a:pathLst>
              <a:path w="4076270" h="2863579">
                <a:moveTo>
                  <a:pt x="0" y="0"/>
                </a:moveTo>
                <a:lnTo>
                  <a:pt x="4076270" y="0"/>
                </a:lnTo>
                <a:lnTo>
                  <a:pt x="4076270" y="2863579"/>
                </a:lnTo>
                <a:lnTo>
                  <a:pt x="0" y="2863579"/>
                </a:lnTo>
                <a:lnTo>
                  <a:pt x="0" y="0"/>
                </a:lnTo>
                <a:close/>
              </a:path>
            </a:pathLst>
          </a:custGeom>
          <a:blipFill>
            <a:blip r:embed="rId16">
              <a:extLst>
                <a:ext uri="{96DAC541-7B7A-43D3-8B79-37D633B846F1}">
                  <asvg:svgBlip xmlns:asvg="http://schemas.microsoft.com/office/drawing/2016/SVG/main" r:embed="rId17"/>
                </a:ext>
              </a:extLst>
            </a:blip>
            <a:stretch>
              <a:fillRect/>
            </a:stretch>
          </a:blipFill>
          <a:ln cap="sq">
            <a:noFill/>
            <a:prstDash val="solid"/>
            <a:miter/>
          </a:ln>
        </p:spPr>
        <p:txBody>
          <a:bodyPr/>
          <a:lstStyle/>
          <a:p>
            <a:endParaRPr lang="de-CH"/>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71069" y="-744412"/>
            <a:ext cx="11958298" cy="11793871"/>
          </a:xfrm>
          <a:custGeom>
            <a:avLst/>
            <a:gdLst/>
            <a:ahLst/>
            <a:cxnLst/>
            <a:rect l="l" t="t" r="r" b="b"/>
            <a:pathLst>
              <a:path w="11958298" h="11793871">
                <a:moveTo>
                  <a:pt x="0" y="0"/>
                </a:moveTo>
                <a:lnTo>
                  <a:pt x="11958297" y="0"/>
                </a:lnTo>
                <a:lnTo>
                  <a:pt x="11958297" y="11793871"/>
                </a:lnTo>
                <a:lnTo>
                  <a:pt x="0" y="11793871"/>
                </a:lnTo>
                <a:lnTo>
                  <a:pt x="0" y="0"/>
                </a:lnTo>
                <a:close/>
              </a:path>
            </a:pathLst>
          </a:custGeom>
          <a:blipFill>
            <a:blip r:embed="rId3"/>
            <a:stretch>
              <a:fillRect/>
            </a:stretch>
          </a:blipFill>
        </p:spPr>
        <p:txBody>
          <a:bodyPr/>
          <a:lstStyle/>
          <a:p>
            <a:endParaRPr lang="de-CH"/>
          </a:p>
        </p:txBody>
      </p:sp>
      <p:sp>
        <p:nvSpPr>
          <p:cNvPr id="3" name="Freeform 3"/>
          <p:cNvSpPr/>
          <p:nvPr/>
        </p:nvSpPr>
        <p:spPr>
          <a:xfrm>
            <a:off x="13027175" y="-2356639"/>
            <a:ext cx="4980952" cy="3731186"/>
          </a:xfrm>
          <a:custGeom>
            <a:avLst/>
            <a:gdLst/>
            <a:ahLst/>
            <a:cxnLst/>
            <a:rect l="l" t="t" r="r" b="b"/>
            <a:pathLst>
              <a:path w="4980952" h="3731186">
                <a:moveTo>
                  <a:pt x="0" y="0"/>
                </a:moveTo>
                <a:lnTo>
                  <a:pt x="4980952" y="0"/>
                </a:lnTo>
                <a:lnTo>
                  <a:pt x="4980952" y="3731186"/>
                </a:lnTo>
                <a:lnTo>
                  <a:pt x="0" y="3731186"/>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de-CH"/>
          </a:p>
        </p:txBody>
      </p:sp>
      <p:sp>
        <p:nvSpPr>
          <p:cNvPr id="4" name="Freeform 4"/>
          <p:cNvSpPr/>
          <p:nvPr/>
        </p:nvSpPr>
        <p:spPr>
          <a:xfrm>
            <a:off x="15005044" y="8100609"/>
            <a:ext cx="3802678" cy="3507971"/>
          </a:xfrm>
          <a:custGeom>
            <a:avLst/>
            <a:gdLst/>
            <a:ahLst/>
            <a:cxnLst/>
            <a:rect l="l" t="t" r="r" b="b"/>
            <a:pathLst>
              <a:path w="3802678" h="3507971">
                <a:moveTo>
                  <a:pt x="0" y="0"/>
                </a:moveTo>
                <a:lnTo>
                  <a:pt x="3802678" y="0"/>
                </a:lnTo>
                <a:lnTo>
                  <a:pt x="3802678" y="3507971"/>
                </a:lnTo>
                <a:lnTo>
                  <a:pt x="0" y="3507971"/>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de-CH"/>
          </a:p>
        </p:txBody>
      </p:sp>
      <p:sp>
        <p:nvSpPr>
          <p:cNvPr id="5" name="Freeform 5"/>
          <p:cNvSpPr/>
          <p:nvPr/>
        </p:nvSpPr>
        <p:spPr>
          <a:xfrm>
            <a:off x="-848571" y="-744412"/>
            <a:ext cx="2597326" cy="2796583"/>
          </a:xfrm>
          <a:custGeom>
            <a:avLst/>
            <a:gdLst/>
            <a:ahLst/>
            <a:cxnLst/>
            <a:rect l="l" t="t" r="r" b="b"/>
            <a:pathLst>
              <a:path w="2597326" h="2796583">
                <a:moveTo>
                  <a:pt x="0" y="0"/>
                </a:moveTo>
                <a:lnTo>
                  <a:pt x="2597327" y="0"/>
                </a:lnTo>
                <a:lnTo>
                  <a:pt x="2597327" y="2796583"/>
                </a:lnTo>
                <a:lnTo>
                  <a:pt x="0" y="2796583"/>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de-CH"/>
          </a:p>
        </p:txBody>
      </p:sp>
      <p:sp>
        <p:nvSpPr>
          <p:cNvPr id="6" name="Freeform 6"/>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10"/>
            <a:stretch>
              <a:fillRect l="-3553" t="-32479" r="-7972" b="-49316"/>
            </a:stretch>
          </a:blipFill>
        </p:spPr>
        <p:txBody>
          <a:bodyPr/>
          <a:lstStyle/>
          <a:p>
            <a:endParaRPr lang="de-CH"/>
          </a:p>
        </p:txBody>
      </p:sp>
      <p:sp>
        <p:nvSpPr>
          <p:cNvPr id="7" name="Freeform 7"/>
          <p:cNvSpPr/>
          <p:nvPr/>
        </p:nvSpPr>
        <p:spPr>
          <a:xfrm>
            <a:off x="7376479" y="2444108"/>
            <a:ext cx="9045612" cy="6603297"/>
          </a:xfrm>
          <a:custGeom>
            <a:avLst/>
            <a:gdLst/>
            <a:ahLst/>
            <a:cxnLst/>
            <a:rect l="l" t="t" r="r" b="b"/>
            <a:pathLst>
              <a:path w="9045612" h="6603297">
                <a:moveTo>
                  <a:pt x="0" y="0"/>
                </a:moveTo>
                <a:lnTo>
                  <a:pt x="9045613" y="0"/>
                </a:lnTo>
                <a:lnTo>
                  <a:pt x="9045613" y="6603297"/>
                </a:lnTo>
                <a:lnTo>
                  <a:pt x="0" y="6603297"/>
                </a:lnTo>
                <a:lnTo>
                  <a:pt x="0" y="0"/>
                </a:lnTo>
                <a:close/>
              </a:path>
            </a:pathLst>
          </a:custGeom>
          <a:blipFill>
            <a:blip r:embed="rId11"/>
            <a:stretch>
              <a:fillRect/>
            </a:stretch>
          </a:blipFill>
        </p:spPr>
        <p:txBody>
          <a:bodyPr/>
          <a:lstStyle/>
          <a:p>
            <a:endParaRPr lang="de-CH"/>
          </a:p>
        </p:txBody>
      </p:sp>
      <p:sp>
        <p:nvSpPr>
          <p:cNvPr id="8" name="Freeform 8"/>
          <p:cNvSpPr/>
          <p:nvPr/>
        </p:nvSpPr>
        <p:spPr>
          <a:xfrm>
            <a:off x="1271069" y="3552308"/>
            <a:ext cx="4786995" cy="4885185"/>
          </a:xfrm>
          <a:custGeom>
            <a:avLst/>
            <a:gdLst/>
            <a:ahLst/>
            <a:cxnLst/>
            <a:rect l="l" t="t" r="r" b="b"/>
            <a:pathLst>
              <a:path w="4786995" h="4885185">
                <a:moveTo>
                  <a:pt x="0" y="0"/>
                </a:moveTo>
                <a:lnTo>
                  <a:pt x="4786994" y="0"/>
                </a:lnTo>
                <a:lnTo>
                  <a:pt x="4786994" y="4885185"/>
                </a:lnTo>
                <a:lnTo>
                  <a:pt x="0" y="4885185"/>
                </a:lnTo>
                <a:lnTo>
                  <a:pt x="0" y="0"/>
                </a:lnTo>
                <a:close/>
              </a:path>
            </a:pathLst>
          </a:custGeom>
          <a:blipFill>
            <a:blip r:embed="rId12"/>
            <a:stretch>
              <a:fillRect l="-31760" r="-30489"/>
            </a:stretch>
          </a:blipFill>
        </p:spPr>
        <p:txBody>
          <a:bodyPr/>
          <a:lstStyle/>
          <a:p>
            <a:endParaRPr lang="de-CH"/>
          </a:p>
        </p:txBody>
      </p:sp>
      <p:sp>
        <p:nvSpPr>
          <p:cNvPr id="9" name="TextBox 9"/>
          <p:cNvSpPr txBox="1"/>
          <p:nvPr/>
        </p:nvSpPr>
        <p:spPr>
          <a:xfrm>
            <a:off x="1748756" y="1066159"/>
            <a:ext cx="9144000" cy="1377949"/>
          </a:xfrm>
          <a:prstGeom prst="rect">
            <a:avLst/>
          </a:prstGeom>
        </p:spPr>
        <p:txBody>
          <a:bodyPr lIns="0" tIns="0" rIns="0" bIns="0" rtlCol="0" anchor="t">
            <a:spAutoFit/>
          </a:bodyPr>
          <a:lstStyle/>
          <a:p>
            <a:pPr algn="l">
              <a:lnSpc>
                <a:spcPts val="11200"/>
              </a:lnSpc>
            </a:pPr>
            <a:r>
              <a:rPr lang="en-US" sz="8000">
                <a:solidFill>
                  <a:srgbClr val="000000"/>
                </a:solidFill>
                <a:latin typeface="Hanging"/>
                <a:ea typeface="Hanging"/>
                <a:cs typeface="Hanging"/>
                <a:sym typeface="Hanging"/>
              </a:rPr>
              <a:t>BETRIEBSSYSTEM / PLATTFORM </a:t>
            </a:r>
          </a:p>
        </p:txBody>
      </p:sp>
      <p:grpSp>
        <p:nvGrpSpPr>
          <p:cNvPr id="10" name="Group 10"/>
          <p:cNvGrpSpPr/>
          <p:nvPr/>
        </p:nvGrpSpPr>
        <p:grpSpPr>
          <a:xfrm>
            <a:off x="7551916" y="4955976"/>
            <a:ext cx="1592084" cy="652462"/>
            <a:chOff x="0" y="0"/>
            <a:chExt cx="2122779" cy="869950"/>
          </a:xfrm>
        </p:grpSpPr>
        <p:sp>
          <p:nvSpPr>
            <p:cNvPr id="11" name="Freeform 11"/>
            <p:cNvSpPr/>
            <p:nvPr/>
          </p:nvSpPr>
          <p:spPr>
            <a:xfrm>
              <a:off x="49109" y="41910"/>
              <a:ext cx="2018224" cy="779780"/>
            </a:xfrm>
            <a:custGeom>
              <a:avLst/>
              <a:gdLst/>
              <a:ahLst/>
              <a:cxnLst/>
              <a:rect l="l" t="t" r="r" b="b"/>
              <a:pathLst>
                <a:path w="2018224" h="779780">
                  <a:moveTo>
                    <a:pt x="1474856" y="186690"/>
                  </a:moveTo>
                  <a:cubicBezTo>
                    <a:pt x="1159608" y="139700"/>
                    <a:pt x="1045548" y="132080"/>
                    <a:pt x="950498" y="139700"/>
                  </a:cubicBezTo>
                  <a:cubicBezTo>
                    <a:pt x="861785" y="147320"/>
                    <a:pt x="784161" y="166370"/>
                    <a:pt x="697032" y="190500"/>
                  </a:cubicBezTo>
                  <a:cubicBezTo>
                    <a:pt x="598814" y="217170"/>
                    <a:pt x="472081" y="262890"/>
                    <a:pt x="392873" y="299720"/>
                  </a:cubicBezTo>
                  <a:cubicBezTo>
                    <a:pt x="337427" y="326390"/>
                    <a:pt x="294654" y="354330"/>
                    <a:pt x="259803" y="379730"/>
                  </a:cubicBezTo>
                  <a:cubicBezTo>
                    <a:pt x="234456" y="400050"/>
                    <a:pt x="205941" y="415290"/>
                    <a:pt x="198021" y="439420"/>
                  </a:cubicBezTo>
                  <a:cubicBezTo>
                    <a:pt x="190100" y="464820"/>
                    <a:pt x="201189" y="506730"/>
                    <a:pt x="223367" y="530860"/>
                  </a:cubicBezTo>
                  <a:cubicBezTo>
                    <a:pt x="243961" y="554990"/>
                    <a:pt x="281981" y="566420"/>
                    <a:pt x="329506" y="580390"/>
                  </a:cubicBezTo>
                  <a:cubicBezTo>
                    <a:pt x="410298" y="604520"/>
                    <a:pt x="551289" y="621030"/>
                    <a:pt x="670101" y="628650"/>
                  </a:cubicBezTo>
                  <a:cubicBezTo>
                    <a:pt x="803171" y="637540"/>
                    <a:pt x="956835" y="635000"/>
                    <a:pt x="1088320" y="623570"/>
                  </a:cubicBezTo>
                  <a:cubicBezTo>
                    <a:pt x="1207133" y="614680"/>
                    <a:pt x="1319608" y="596900"/>
                    <a:pt x="1424163" y="572770"/>
                  </a:cubicBezTo>
                  <a:cubicBezTo>
                    <a:pt x="1522381" y="551180"/>
                    <a:pt x="1633273" y="516890"/>
                    <a:pt x="1699808" y="491490"/>
                  </a:cubicBezTo>
                  <a:cubicBezTo>
                    <a:pt x="1737827" y="477520"/>
                    <a:pt x="1764758" y="468630"/>
                    <a:pt x="1788521" y="449580"/>
                  </a:cubicBezTo>
                  <a:cubicBezTo>
                    <a:pt x="1810699" y="431800"/>
                    <a:pt x="1842382" y="401320"/>
                    <a:pt x="1834461" y="379730"/>
                  </a:cubicBezTo>
                  <a:cubicBezTo>
                    <a:pt x="1824956" y="349250"/>
                    <a:pt x="1717233" y="321310"/>
                    <a:pt x="1664956" y="299720"/>
                  </a:cubicBezTo>
                  <a:cubicBezTo>
                    <a:pt x="1620600" y="281940"/>
                    <a:pt x="1587332" y="270510"/>
                    <a:pt x="1538223" y="257810"/>
                  </a:cubicBezTo>
                  <a:cubicBezTo>
                    <a:pt x="1474856" y="240030"/>
                    <a:pt x="1398817" y="227330"/>
                    <a:pt x="1314856" y="213360"/>
                  </a:cubicBezTo>
                  <a:cubicBezTo>
                    <a:pt x="1205549" y="195580"/>
                    <a:pt x="994855" y="186690"/>
                    <a:pt x="934657" y="162560"/>
                  </a:cubicBezTo>
                  <a:cubicBezTo>
                    <a:pt x="912478" y="153670"/>
                    <a:pt x="902973" y="146050"/>
                    <a:pt x="896637" y="133350"/>
                  </a:cubicBezTo>
                  <a:cubicBezTo>
                    <a:pt x="888716" y="116840"/>
                    <a:pt x="888716" y="85090"/>
                    <a:pt x="898221" y="69850"/>
                  </a:cubicBezTo>
                  <a:cubicBezTo>
                    <a:pt x="904557" y="55880"/>
                    <a:pt x="920399" y="45720"/>
                    <a:pt x="936241" y="40640"/>
                  </a:cubicBezTo>
                  <a:cubicBezTo>
                    <a:pt x="958419" y="34290"/>
                    <a:pt x="996439" y="36830"/>
                    <a:pt x="1015449" y="44450"/>
                  </a:cubicBezTo>
                  <a:cubicBezTo>
                    <a:pt x="1031291" y="50800"/>
                    <a:pt x="1045548" y="63500"/>
                    <a:pt x="1050300" y="77470"/>
                  </a:cubicBezTo>
                  <a:cubicBezTo>
                    <a:pt x="1056637" y="93980"/>
                    <a:pt x="1053469" y="125730"/>
                    <a:pt x="1040796" y="140970"/>
                  </a:cubicBezTo>
                  <a:cubicBezTo>
                    <a:pt x="1026538" y="156210"/>
                    <a:pt x="991686" y="168910"/>
                    <a:pt x="969508" y="168910"/>
                  </a:cubicBezTo>
                  <a:cubicBezTo>
                    <a:pt x="952082" y="170180"/>
                    <a:pt x="933072" y="163830"/>
                    <a:pt x="918815" y="154940"/>
                  </a:cubicBezTo>
                  <a:cubicBezTo>
                    <a:pt x="906142" y="147320"/>
                    <a:pt x="893468" y="132080"/>
                    <a:pt x="890300" y="119380"/>
                  </a:cubicBezTo>
                  <a:cubicBezTo>
                    <a:pt x="885548" y="105410"/>
                    <a:pt x="887132" y="88900"/>
                    <a:pt x="893468" y="76200"/>
                  </a:cubicBezTo>
                  <a:cubicBezTo>
                    <a:pt x="899805" y="63500"/>
                    <a:pt x="914062" y="50800"/>
                    <a:pt x="928320" y="43180"/>
                  </a:cubicBezTo>
                  <a:cubicBezTo>
                    <a:pt x="944162" y="36830"/>
                    <a:pt x="953667" y="35560"/>
                    <a:pt x="982182" y="34290"/>
                  </a:cubicBezTo>
                  <a:cubicBezTo>
                    <a:pt x="1075647" y="34290"/>
                    <a:pt x="1432084" y="86360"/>
                    <a:pt x="1603174" y="130810"/>
                  </a:cubicBezTo>
                  <a:cubicBezTo>
                    <a:pt x="1731491" y="163830"/>
                    <a:pt x="1859808" y="201930"/>
                    <a:pt x="1927927" y="251460"/>
                  </a:cubicBezTo>
                  <a:cubicBezTo>
                    <a:pt x="1973868" y="285750"/>
                    <a:pt x="2000799" y="327660"/>
                    <a:pt x="2010304" y="367030"/>
                  </a:cubicBezTo>
                  <a:cubicBezTo>
                    <a:pt x="2018225" y="403860"/>
                    <a:pt x="2005551" y="449580"/>
                    <a:pt x="1983373" y="481330"/>
                  </a:cubicBezTo>
                  <a:cubicBezTo>
                    <a:pt x="1959610" y="515620"/>
                    <a:pt x="1915254" y="538480"/>
                    <a:pt x="1867729" y="563880"/>
                  </a:cubicBezTo>
                  <a:cubicBezTo>
                    <a:pt x="1804362" y="596900"/>
                    <a:pt x="1712481" y="627380"/>
                    <a:pt x="1623768" y="654050"/>
                  </a:cubicBezTo>
                  <a:cubicBezTo>
                    <a:pt x="1522381" y="683260"/>
                    <a:pt x="1387727" y="715010"/>
                    <a:pt x="1291093" y="731520"/>
                  </a:cubicBezTo>
                  <a:cubicBezTo>
                    <a:pt x="1218222" y="745490"/>
                    <a:pt x="1175449" y="749300"/>
                    <a:pt x="1097825" y="755650"/>
                  </a:cubicBezTo>
                  <a:cubicBezTo>
                    <a:pt x="979013" y="765810"/>
                    <a:pt x="773072" y="779780"/>
                    <a:pt x="646339" y="775970"/>
                  </a:cubicBezTo>
                  <a:cubicBezTo>
                    <a:pt x="552873" y="773430"/>
                    <a:pt x="475249" y="762000"/>
                    <a:pt x="403962" y="751840"/>
                  </a:cubicBezTo>
                  <a:cubicBezTo>
                    <a:pt x="348516" y="744220"/>
                    <a:pt x="302575" y="739140"/>
                    <a:pt x="256635" y="723900"/>
                  </a:cubicBezTo>
                  <a:cubicBezTo>
                    <a:pt x="207525" y="707390"/>
                    <a:pt x="155248" y="685800"/>
                    <a:pt x="115644" y="656590"/>
                  </a:cubicBezTo>
                  <a:cubicBezTo>
                    <a:pt x="76040" y="627380"/>
                    <a:pt x="33267" y="589280"/>
                    <a:pt x="17426" y="548640"/>
                  </a:cubicBezTo>
                  <a:cubicBezTo>
                    <a:pt x="0" y="508000"/>
                    <a:pt x="0" y="453390"/>
                    <a:pt x="14258" y="412750"/>
                  </a:cubicBezTo>
                  <a:cubicBezTo>
                    <a:pt x="28515" y="372110"/>
                    <a:pt x="61782" y="335280"/>
                    <a:pt x="98218" y="304800"/>
                  </a:cubicBezTo>
                  <a:cubicBezTo>
                    <a:pt x="134654" y="271780"/>
                    <a:pt x="193268" y="246380"/>
                    <a:pt x="234456" y="223520"/>
                  </a:cubicBezTo>
                  <a:cubicBezTo>
                    <a:pt x="266140" y="204470"/>
                    <a:pt x="281981" y="194310"/>
                    <a:pt x="321585" y="176530"/>
                  </a:cubicBezTo>
                  <a:cubicBezTo>
                    <a:pt x="396041" y="144780"/>
                    <a:pt x="544952" y="91440"/>
                    <a:pt x="654260" y="62230"/>
                  </a:cubicBezTo>
                  <a:cubicBezTo>
                    <a:pt x="754062" y="36830"/>
                    <a:pt x="850696" y="16510"/>
                    <a:pt x="953667" y="8890"/>
                  </a:cubicBezTo>
                  <a:cubicBezTo>
                    <a:pt x="1059806" y="0"/>
                    <a:pt x="1181786" y="7620"/>
                    <a:pt x="1283173" y="16510"/>
                  </a:cubicBezTo>
                  <a:cubicBezTo>
                    <a:pt x="1371886" y="24130"/>
                    <a:pt x="1481193" y="33020"/>
                    <a:pt x="1528718" y="52070"/>
                  </a:cubicBezTo>
                  <a:cubicBezTo>
                    <a:pt x="1552480" y="62230"/>
                    <a:pt x="1565154" y="73660"/>
                    <a:pt x="1573075" y="87630"/>
                  </a:cubicBezTo>
                  <a:cubicBezTo>
                    <a:pt x="1580995" y="102870"/>
                    <a:pt x="1582580" y="123190"/>
                    <a:pt x="1576243" y="138430"/>
                  </a:cubicBezTo>
                  <a:cubicBezTo>
                    <a:pt x="1569906" y="153670"/>
                    <a:pt x="1554065" y="170180"/>
                    <a:pt x="1536639" y="177800"/>
                  </a:cubicBezTo>
                  <a:cubicBezTo>
                    <a:pt x="1520797" y="185420"/>
                    <a:pt x="1474856" y="186690"/>
                    <a:pt x="1474856" y="186690"/>
                  </a:cubicBezTo>
                </a:path>
              </a:pathLst>
            </a:custGeom>
            <a:solidFill>
              <a:srgbClr val="E7191F"/>
            </a:solidFill>
            <a:ln cap="sq">
              <a:noFill/>
              <a:prstDash val="solid"/>
              <a:miter/>
            </a:ln>
          </p:spPr>
          <p:txBody>
            <a:bodyPr/>
            <a:lstStyle/>
            <a:p>
              <a:endParaRPr lang="de-CH"/>
            </a:p>
          </p:txBody>
        </p:sp>
      </p:grpSp>
      <p:grpSp>
        <p:nvGrpSpPr>
          <p:cNvPr id="12" name="Group 12"/>
          <p:cNvGrpSpPr/>
          <p:nvPr/>
        </p:nvGrpSpPr>
        <p:grpSpPr>
          <a:xfrm>
            <a:off x="9300671" y="6279951"/>
            <a:ext cx="1592084" cy="652462"/>
            <a:chOff x="0" y="0"/>
            <a:chExt cx="2122779" cy="869950"/>
          </a:xfrm>
        </p:grpSpPr>
        <p:sp>
          <p:nvSpPr>
            <p:cNvPr id="13" name="Freeform 13"/>
            <p:cNvSpPr/>
            <p:nvPr/>
          </p:nvSpPr>
          <p:spPr>
            <a:xfrm>
              <a:off x="49109" y="41910"/>
              <a:ext cx="2018224" cy="779780"/>
            </a:xfrm>
            <a:custGeom>
              <a:avLst/>
              <a:gdLst/>
              <a:ahLst/>
              <a:cxnLst/>
              <a:rect l="l" t="t" r="r" b="b"/>
              <a:pathLst>
                <a:path w="2018224" h="779780">
                  <a:moveTo>
                    <a:pt x="1474856" y="186690"/>
                  </a:moveTo>
                  <a:cubicBezTo>
                    <a:pt x="1159608" y="139700"/>
                    <a:pt x="1045548" y="132080"/>
                    <a:pt x="950498" y="139700"/>
                  </a:cubicBezTo>
                  <a:cubicBezTo>
                    <a:pt x="861785" y="147320"/>
                    <a:pt x="784161" y="166370"/>
                    <a:pt x="697032" y="190500"/>
                  </a:cubicBezTo>
                  <a:cubicBezTo>
                    <a:pt x="598814" y="217170"/>
                    <a:pt x="472081" y="262890"/>
                    <a:pt x="392873" y="299720"/>
                  </a:cubicBezTo>
                  <a:cubicBezTo>
                    <a:pt x="337427" y="326390"/>
                    <a:pt x="294654" y="354330"/>
                    <a:pt x="259803" y="379730"/>
                  </a:cubicBezTo>
                  <a:cubicBezTo>
                    <a:pt x="234456" y="400050"/>
                    <a:pt x="205941" y="415290"/>
                    <a:pt x="198021" y="439420"/>
                  </a:cubicBezTo>
                  <a:cubicBezTo>
                    <a:pt x="190100" y="464820"/>
                    <a:pt x="201189" y="506730"/>
                    <a:pt x="223367" y="530860"/>
                  </a:cubicBezTo>
                  <a:cubicBezTo>
                    <a:pt x="243961" y="554990"/>
                    <a:pt x="281981" y="566420"/>
                    <a:pt x="329506" y="580390"/>
                  </a:cubicBezTo>
                  <a:cubicBezTo>
                    <a:pt x="410298" y="604520"/>
                    <a:pt x="551289" y="621030"/>
                    <a:pt x="670101" y="628650"/>
                  </a:cubicBezTo>
                  <a:cubicBezTo>
                    <a:pt x="803171" y="637540"/>
                    <a:pt x="956835" y="635000"/>
                    <a:pt x="1088320" y="623570"/>
                  </a:cubicBezTo>
                  <a:cubicBezTo>
                    <a:pt x="1207133" y="614680"/>
                    <a:pt x="1319608" y="596900"/>
                    <a:pt x="1424163" y="572770"/>
                  </a:cubicBezTo>
                  <a:cubicBezTo>
                    <a:pt x="1522381" y="551180"/>
                    <a:pt x="1633273" y="516890"/>
                    <a:pt x="1699808" y="491490"/>
                  </a:cubicBezTo>
                  <a:cubicBezTo>
                    <a:pt x="1737827" y="477520"/>
                    <a:pt x="1764758" y="468630"/>
                    <a:pt x="1788521" y="449580"/>
                  </a:cubicBezTo>
                  <a:cubicBezTo>
                    <a:pt x="1810699" y="431800"/>
                    <a:pt x="1842382" y="401320"/>
                    <a:pt x="1834461" y="379730"/>
                  </a:cubicBezTo>
                  <a:cubicBezTo>
                    <a:pt x="1824956" y="349250"/>
                    <a:pt x="1717233" y="321310"/>
                    <a:pt x="1664956" y="299720"/>
                  </a:cubicBezTo>
                  <a:cubicBezTo>
                    <a:pt x="1620600" y="281940"/>
                    <a:pt x="1587332" y="270510"/>
                    <a:pt x="1538223" y="257810"/>
                  </a:cubicBezTo>
                  <a:cubicBezTo>
                    <a:pt x="1474856" y="240030"/>
                    <a:pt x="1398817" y="227330"/>
                    <a:pt x="1314856" y="213360"/>
                  </a:cubicBezTo>
                  <a:cubicBezTo>
                    <a:pt x="1205549" y="195580"/>
                    <a:pt x="994855" y="186690"/>
                    <a:pt x="934657" y="162560"/>
                  </a:cubicBezTo>
                  <a:cubicBezTo>
                    <a:pt x="912478" y="153670"/>
                    <a:pt x="902973" y="146050"/>
                    <a:pt x="896637" y="133350"/>
                  </a:cubicBezTo>
                  <a:cubicBezTo>
                    <a:pt x="888716" y="116840"/>
                    <a:pt x="888716" y="85090"/>
                    <a:pt x="898221" y="69850"/>
                  </a:cubicBezTo>
                  <a:cubicBezTo>
                    <a:pt x="904557" y="55880"/>
                    <a:pt x="920399" y="45720"/>
                    <a:pt x="936241" y="40640"/>
                  </a:cubicBezTo>
                  <a:cubicBezTo>
                    <a:pt x="958419" y="34290"/>
                    <a:pt x="996439" y="36830"/>
                    <a:pt x="1015449" y="44450"/>
                  </a:cubicBezTo>
                  <a:cubicBezTo>
                    <a:pt x="1031291" y="50800"/>
                    <a:pt x="1045548" y="63500"/>
                    <a:pt x="1050300" y="77470"/>
                  </a:cubicBezTo>
                  <a:cubicBezTo>
                    <a:pt x="1056637" y="93980"/>
                    <a:pt x="1053469" y="125730"/>
                    <a:pt x="1040796" y="140970"/>
                  </a:cubicBezTo>
                  <a:cubicBezTo>
                    <a:pt x="1026538" y="156210"/>
                    <a:pt x="991686" y="168910"/>
                    <a:pt x="969508" y="168910"/>
                  </a:cubicBezTo>
                  <a:cubicBezTo>
                    <a:pt x="952082" y="170180"/>
                    <a:pt x="933072" y="163830"/>
                    <a:pt x="918815" y="154940"/>
                  </a:cubicBezTo>
                  <a:cubicBezTo>
                    <a:pt x="906142" y="147320"/>
                    <a:pt x="893468" y="132080"/>
                    <a:pt x="890300" y="119380"/>
                  </a:cubicBezTo>
                  <a:cubicBezTo>
                    <a:pt x="885548" y="105410"/>
                    <a:pt x="887132" y="88900"/>
                    <a:pt x="893468" y="76200"/>
                  </a:cubicBezTo>
                  <a:cubicBezTo>
                    <a:pt x="899805" y="63500"/>
                    <a:pt x="914062" y="50800"/>
                    <a:pt x="928320" y="43180"/>
                  </a:cubicBezTo>
                  <a:cubicBezTo>
                    <a:pt x="944162" y="36830"/>
                    <a:pt x="953667" y="35560"/>
                    <a:pt x="982182" y="34290"/>
                  </a:cubicBezTo>
                  <a:cubicBezTo>
                    <a:pt x="1075647" y="34290"/>
                    <a:pt x="1432084" y="86360"/>
                    <a:pt x="1603174" y="130810"/>
                  </a:cubicBezTo>
                  <a:cubicBezTo>
                    <a:pt x="1731491" y="163830"/>
                    <a:pt x="1859808" y="201930"/>
                    <a:pt x="1927927" y="251460"/>
                  </a:cubicBezTo>
                  <a:cubicBezTo>
                    <a:pt x="1973868" y="285750"/>
                    <a:pt x="2000799" y="327660"/>
                    <a:pt x="2010304" y="367030"/>
                  </a:cubicBezTo>
                  <a:cubicBezTo>
                    <a:pt x="2018225" y="403860"/>
                    <a:pt x="2005551" y="449580"/>
                    <a:pt x="1983373" y="481330"/>
                  </a:cubicBezTo>
                  <a:cubicBezTo>
                    <a:pt x="1959610" y="515620"/>
                    <a:pt x="1915254" y="538480"/>
                    <a:pt x="1867729" y="563880"/>
                  </a:cubicBezTo>
                  <a:cubicBezTo>
                    <a:pt x="1804362" y="596900"/>
                    <a:pt x="1712481" y="627380"/>
                    <a:pt x="1623768" y="654050"/>
                  </a:cubicBezTo>
                  <a:cubicBezTo>
                    <a:pt x="1522381" y="683260"/>
                    <a:pt x="1387727" y="715010"/>
                    <a:pt x="1291093" y="731520"/>
                  </a:cubicBezTo>
                  <a:cubicBezTo>
                    <a:pt x="1218222" y="745490"/>
                    <a:pt x="1175449" y="749300"/>
                    <a:pt x="1097825" y="755650"/>
                  </a:cubicBezTo>
                  <a:cubicBezTo>
                    <a:pt x="979013" y="765810"/>
                    <a:pt x="773072" y="779780"/>
                    <a:pt x="646339" y="775970"/>
                  </a:cubicBezTo>
                  <a:cubicBezTo>
                    <a:pt x="552873" y="773430"/>
                    <a:pt x="475249" y="762000"/>
                    <a:pt x="403962" y="751840"/>
                  </a:cubicBezTo>
                  <a:cubicBezTo>
                    <a:pt x="348516" y="744220"/>
                    <a:pt x="302575" y="739140"/>
                    <a:pt x="256635" y="723900"/>
                  </a:cubicBezTo>
                  <a:cubicBezTo>
                    <a:pt x="207525" y="707390"/>
                    <a:pt x="155248" y="685800"/>
                    <a:pt x="115644" y="656590"/>
                  </a:cubicBezTo>
                  <a:cubicBezTo>
                    <a:pt x="76040" y="627380"/>
                    <a:pt x="33267" y="589280"/>
                    <a:pt x="17426" y="548640"/>
                  </a:cubicBezTo>
                  <a:cubicBezTo>
                    <a:pt x="0" y="508000"/>
                    <a:pt x="0" y="453390"/>
                    <a:pt x="14258" y="412750"/>
                  </a:cubicBezTo>
                  <a:cubicBezTo>
                    <a:pt x="28515" y="372110"/>
                    <a:pt x="61782" y="335280"/>
                    <a:pt x="98218" y="304800"/>
                  </a:cubicBezTo>
                  <a:cubicBezTo>
                    <a:pt x="134654" y="271780"/>
                    <a:pt x="193268" y="246380"/>
                    <a:pt x="234456" y="223520"/>
                  </a:cubicBezTo>
                  <a:cubicBezTo>
                    <a:pt x="266140" y="204470"/>
                    <a:pt x="281981" y="194310"/>
                    <a:pt x="321585" y="176530"/>
                  </a:cubicBezTo>
                  <a:cubicBezTo>
                    <a:pt x="396041" y="144780"/>
                    <a:pt x="544952" y="91440"/>
                    <a:pt x="654260" y="62230"/>
                  </a:cubicBezTo>
                  <a:cubicBezTo>
                    <a:pt x="754062" y="36830"/>
                    <a:pt x="850696" y="16510"/>
                    <a:pt x="953667" y="8890"/>
                  </a:cubicBezTo>
                  <a:cubicBezTo>
                    <a:pt x="1059806" y="0"/>
                    <a:pt x="1181786" y="7620"/>
                    <a:pt x="1283173" y="16510"/>
                  </a:cubicBezTo>
                  <a:cubicBezTo>
                    <a:pt x="1371886" y="24130"/>
                    <a:pt x="1481193" y="33020"/>
                    <a:pt x="1528718" y="52070"/>
                  </a:cubicBezTo>
                  <a:cubicBezTo>
                    <a:pt x="1552480" y="62230"/>
                    <a:pt x="1565154" y="73660"/>
                    <a:pt x="1573075" y="87630"/>
                  </a:cubicBezTo>
                  <a:cubicBezTo>
                    <a:pt x="1580995" y="102870"/>
                    <a:pt x="1582580" y="123190"/>
                    <a:pt x="1576243" y="138430"/>
                  </a:cubicBezTo>
                  <a:cubicBezTo>
                    <a:pt x="1569906" y="153670"/>
                    <a:pt x="1554065" y="170180"/>
                    <a:pt x="1536639" y="177800"/>
                  </a:cubicBezTo>
                  <a:cubicBezTo>
                    <a:pt x="1520797" y="185420"/>
                    <a:pt x="1474856" y="186690"/>
                    <a:pt x="1474856" y="186690"/>
                  </a:cubicBezTo>
                </a:path>
              </a:pathLst>
            </a:custGeom>
            <a:solidFill>
              <a:srgbClr val="E7191F"/>
            </a:solidFill>
            <a:ln cap="sq">
              <a:noFill/>
              <a:prstDash val="solid"/>
              <a:miter/>
            </a:ln>
          </p:spPr>
          <p:txBody>
            <a:bodyPr/>
            <a:lstStyle/>
            <a:p>
              <a:endParaRPr lang="de-CH"/>
            </a:p>
          </p:txBody>
        </p:sp>
      </p:grpSp>
      <p:grpSp>
        <p:nvGrpSpPr>
          <p:cNvPr id="14" name="Group 14"/>
          <p:cNvGrpSpPr/>
          <p:nvPr/>
        </p:nvGrpSpPr>
        <p:grpSpPr>
          <a:xfrm>
            <a:off x="10736084" y="5608438"/>
            <a:ext cx="1592084" cy="652462"/>
            <a:chOff x="0" y="0"/>
            <a:chExt cx="2122779" cy="869950"/>
          </a:xfrm>
        </p:grpSpPr>
        <p:sp>
          <p:nvSpPr>
            <p:cNvPr id="15" name="Freeform 15"/>
            <p:cNvSpPr/>
            <p:nvPr/>
          </p:nvSpPr>
          <p:spPr>
            <a:xfrm>
              <a:off x="49109" y="41910"/>
              <a:ext cx="2018224" cy="779780"/>
            </a:xfrm>
            <a:custGeom>
              <a:avLst/>
              <a:gdLst/>
              <a:ahLst/>
              <a:cxnLst/>
              <a:rect l="l" t="t" r="r" b="b"/>
              <a:pathLst>
                <a:path w="2018224" h="779780">
                  <a:moveTo>
                    <a:pt x="1474856" y="186690"/>
                  </a:moveTo>
                  <a:cubicBezTo>
                    <a:pt x="1159608" y="139700"/>
                    <a:pt x="1045548" y="132080"/>
                    <a:pt x="950498" y="139700"/>
                  </a:cubicBezTo>
                  <a:cubicBezTo>
                    <a:pt x="861785" y="147320"/>
                    <a:pt x="784161" y="166370"/>
                    <a:pt x="697032" y="190500"/>
                  </a:cubicBezTo>
                  <a:cubicBezTo>
                    <a:pt x="598814" y="217170"/>
                    <a:pt x="472081" y="262890"/>
                    <a:pt x="392873" y="299720"/>
                  </a:cubicBezTo>
                  <a:cubicBezTo>
                    <a:pt x="337427" y="326390"/>
                    <a:pt x="294654" y="354330"/>
                    <a:pt x="259803" y="379730"/>
                  </a:cubicBezTo>
                  <a:cubicBezTo>
                    <a:pt x="234456" y="400050"/>
                    <a:pt x="205941" y="415290"/>
                    <a:pt x="198021" y="439420"/>
                  </a:cubicBezTo>
                  <a:cubicBezTo>
                    <a:pt x="190100" y="464820"/>
                    <a:pt x="201189" y="506730"/>
                    <a:pt x="223367" y="530860"/>
                  </a:cubicBezTo>
                  <a:cubicBezTo>
                    <a:pt x="243961" y="554990"/>
                    <a:pt x="281981" y="566420"/>
                    <a:pt x="329506" y="580390"/>
                  </a:cubicBezTo>
                  <a:cubicBezTo>
                    <a:pt x="410298" y="604520"/>
                    <a:pt x="551289" y="621030"/>
                    <a:pt x="670101" y="628650"/>
                  </a:cubicBezTo>
                  <a:cubicBezTo>
                    <a:pt x="803171" y="637540"/>
                    <a:pt x="956835" y="635000"/>
                    <a:pt x="1088320" y="623570"/>
                  </a:cubicBezTo>
                  <a:cubicBezTo>
                    <a:pt x="1207133" y="614680"/>
                    <a:pt x="1319608" y="596900"/>
                    <a:pt x="1424163" y="572770"/>
                  </a:cubicBezTo>
                  <a:cubicBezTo>
                    <a:pt x="1522381" y="551180"/>
                    <a:pt x="1633273" y="516890"/>
                    <a:pt x="1699808" y="491490"/>
                  </a:cubicBezTo>
                  <a:cubicBezTo>
                    <a:pt x="1737827" y="477520"/>
                    <a:pt x="1764758" y="468630"/>
                    <a:pt x="1788521" y="449580"/>
                  </a:cubicBezTo>
                  <a:cubicBezTo>
                    <a:pt x="1810699" y="431800"/>
                    <a:pt x="1842382" y="401320"/>
                    <a:pt x="1834461" y="379730"/>
                  </a:cubicBezTo>
                  <a:cubicBezTo>
                    <a:pt x="1824956" y="349250"/>
                    <a:pt x="1717233" y="321310"/>
                    <a:pt x="1664956" y="299720"/>
                  </a:cubicBezTo>
                  <a:cubicBezTo>
                    <a:pt x="1620600" y="281940"/>
                    <a:pt x="1587332" y="270510"/>
                    <a:pt x="1538223" y="257810"/>
                  </a:cubicBezTo>
                  <a:cubicBezTo>
                    <a:pt x="1474856" y="240030"/>
                    <a:pt x="1398817" y="227330"/>
                    <a:pt x="1314856" y="213360"/>
                  </a:cubicBezTo>
                  <a:cubicBezTo>
                    <a:pt x="1205549" y="195580"/>
                    <a:pt x="994855" y="186690"/>
                    <a:pt x="934657" y="162560"/>
                  </a:cubicBezTo>
                  <a:cubicBezTo>
                    <a:pt x="912478" y="153670"/>
                    <a:pt x="902973" y="146050"/>
                    <a:pt x="896637" y="133350"/>
                  </a:cubicBezTo>
                  <a:cubicBezTo>
                    <a:pt x="888716" y="116840"/>
                    <a:pt x="888716" y="85090"/>
                    <a:pt x="898221" y="69850"/>
                  </a:cubicBezTo>
                  <a:cubicBezTo>
                    <a:pt x="904557" y="55880"/>
                    <a:pt x="920399" y="45720"/>
                    <a:pt x="936241" y="40640"/>
                  </a:cubicBezTo>
                  <a:cubicBezTo>
                    <a:pt x="958419" y="34290"/>
                    <a:pt x="996439" y="36830"/>
                    <a:pt x="1015449" y="44450"/>
                  </a:cubicBezTo>
                  <a:cubicBezTo>
                    <a:pt x="1031291" y="50800"/>
                    <a:pt x="1045548" y="63500"/>
                    <a:pt x="1050300" y="77470"/>
                  </a:cubicBezTo>
                  <a:cubicBezTo>
                    <a:pt x="1056637" y="93980"/>
                    <a:pt x="1053469" y="125730"/>
                    <a:pt x="1040796" y="140970"/>
                  </a:cubicBezTo>
                  <a:cubicBezTo>
                    <a:pt x="1026538" y="156210"/>
                    <a:pt x="991686" y="168910"/>
                    <a:pt x="969508" y="168910"/>
                  </a:cubicBezTo>
                  <a:cubicBezTo>
                    <a:pt x="952082" y="170180"/>
                    <a:pt x="933072" y="163830"/>
                    <a:pt x="918815" y="154940"/>
                  </a:cubicBezTo>
                  <a:cubicBezTo>
                    <a:pt x="906142" y="147320"/>
                    <a:pt x="893468" y="132080"/>
                    <a:pt x="890300" y="119380"/>
                  </a:cubicBezTo>
                  <a:cubicBezTo>
                    <a:pt x="885548" y="105410"/>
                    <a:pt x="887132" y="88900"/>
                    <a:pt x="893468" y="76200"/>
                  </a:cubicBezTo>
                  <a:cubicBezTo>
                    <a:pt x="899805" y="63500"/>
                    <a:pt x="914062" y="50800"/>
                    <a:pt x="928320" y="43180"/>
                  </a:cubicBezTo>
                  <a:cubicBezTo>
                    <a:pt x="944162" y="36830"/>
                    <a:pt x="953667" y="35560"/>
                    <a:pt x="982182" y="34290"/>
                  </a:cubicBezTo>
                  <a:cubicBezTo>
                    <a:pt x="1075647" y="34290"/>
                    <a:pt x="1432084" y="86360"/>
                    <a:pt x="1603174" y="130810"/>
                  </a:cubicBezTo>
                  <a:cubicBezTo>
                    <a:pt x="1731491" y="163830"/>
                    <a:pt x="1859808" y="201930"/>
                    <a:pt x="1927927" y="251460"/>
                  </a:cubicBezTo>
                  <a:cubicBezTo>
                    <a:pt x="1973868" y="285750"/>
                    <a:pt x="2000799" y="327660"/>
                    <a:pt x="2010304" y="367030"/>
                  </a:cubicBezTo>
                  <a:cubicBezTo>
                    <a:pt x="2018225" y="403860"/>
                    <a:pt x="2005551" y="449580"/>
                    <a:pt x="1983373" y="481330"/>
                  </a:cubicBezTo>
                  <a:cubicBezTo>
                    <a:pt x="1959610" y="515620"/>
                    <a:pt x="1915254" y="538480"/>
                    <a:pt x="1867729" y="563880"/>
                  </a:cubicBezTo>
                  <a:cubicBezTo>
                    <a:pt x="1804362" y="596900"/>
                    <a:pt x="1712481" y="627380"/>
                    <a:pt x="1623768" y="654050"/>
                  </a:cubicBezTo>
                  <a:cubicBezTo>
                    <a:pt x="1522381" y="683260"/>
                    <a:pt x="1387727" y="715010"/>
                    <a:pt x="1291093" y="731520"/>
                  </a:cubicBezTo>
                  <a:cubicBezTo>
                    <a:pt x="1218222" y="745490"/>
                    <a:pt x="1175449" y="749300"/>
                    <a:pt x="1097825" y="755650"/>
                  </a:cubicBezTo>
                  <a:cubicBezTo>
                    <a:pt x="979013" y="765810"/>
                    <a:pt x="773072" y="779780"/>
                    <a:pt x="646339" y="775970"/>
                  </a:cubicBezTo>
                  <a:cubicBezTo>
                    <a:pt x="552873" y="773430"/>
                    <a:pt x="475249" y="762000"/>
                    <a:pt x="403962" y="751840"/>
                  </a:cubicBezTo>
                  <a:cubicBezTo>
                    <a:pt x="348516" y="744220"/>
                    <a:pt x="302575" y="739140"/>
                    <a:pt x="256635" y="723900"/>
                  </a:cubicBezTo>
                  <a:cubicBezTo>
                    <a:pt x="207525" y="707390"/>
                    <a:pt x="155248" y="685800"/>
                    <a:pt x="115644" y="656590"/>
                  </a:cubicBezTo>
                  <a:cubicBezTo>
                    <a:pt x="76040" y="627380"/>
                    <a:pt x="33267" y="589280"/>
                    <a:pt x="17426" y="548640"/>
                  </a:cubicBezTo>
                  <a:cubicBezTo>
                    <a:pt x="0" y="508000"/>
                    <a:pt x="0" y="453390"/>
                    <a:pt x="14258" y="412750"/>
                  </a:cubicBezTo>
                  <a:cubicBezTo>
                    <a:pt x="28515" y="372110"/>
                    <a:pt x="61782" y="335280"/>
                    <a:pt x="98218" y="304800"/>
                  </a:cubicBezTo>
                  <a:cubicBezTo>
                    <a:pt x="134654" y="271780"/>
                    <a:pt x="193268" y="246380"/>
                    <a:pt x="234456" y="223520"/>
                  </a:cubicBezTo>
                  <a:cubicBezTo>
                    <a:pt x="266140" y="204470"/>
                    <a:pt x="281981" y="194310"/>
                    <a:pt x="321585" y="176530"/>
                  </a:cubicBezTo>
                  <a:cubicBezTo>
                    <a:pt x="396041" y="144780"/>
                    <a:pt x="544952" y="91440"/>
                    <a:pt x="654260" y="62230"/>
                  </a:cubicBezTo>
                  <a:cubicBezTo>
                    <a:pt x="754062" y="36830"/>
                    <a:pt x="850696" y="16510"/>
                    <a:pt x="953667" y="8890"/>
                  </a:cubicBezTo>
                  <a:cubicBezTo>
                    <a:pt x="1059806" y="0"/>
                    <a:pt x="1181786" y="7620"/>
                    <a:pt x="1283173" y="16510"/>
                  </a:cubicBezTo>
                  <a:cubicBezTo>
                    <a:pt x="1371886" y="24130"/>
                    <a:pt x="1481193" y="33020"/>
                    <a:pt x="1528718" y="52070"/>
                  </a:cubicBezTo>
                  <a:cubicBezTo>
                    <a:pt x="1552480" y="62230"/>
                    <a:pt x="1565154" y="73660"/>
                    <a:pt x="1573075" y="87630"/>
                  </a:cubicBezTo>
                  <a:cubicBezTo>
                    <a:pt x="1580995" y="102870"/>
                    <a:pt x="1582580" y="123190"/>
                    <a:pt x="1576243" y="138430"/>
                  </a:cubicBezTo>
                  <a:cubicBezTo>
                    <a:pt x="1569906" y="153670"/>
                    <a:pt x="1554065" y="170180"/>
                    <a:pt x="1536639" y="177800"/>
                  </a:cubicBezTo>
                  <a:cubicBezTo>
                    <a:pt x="1520797" y="185420"/>
                    <a:pt x="1474856" y="186690"/>
                    <a:pt x="1474856" y="186690"/>
                  </a:cubicBezTo>
                </a:path>
              </a:pathLst>
            </a:custGeom>
            <a:solidFill>
              <a:srgbClr val="E7191F"/>
            </a:solidFill>
            <a:ln cap="sq">
              <a:noFill/>
              <a:prstDash val="solid"/>
              <a:miter/>
            </a:ln>
          </p:spPr>
          <p:txBody>
            <a:bodyPr/>
            <a:lstStyle/>
            <a:p>
              <a:endParaRPr lang="de-CH"/>
            </a:p>
          </p:txBody>
        </p:sp>
      </p:grpSp>
      <p:grpSp>
        <p:nvGrpSpPr>
          <p:cNvPr id="16" name="Group 16"/>
          <p:cNvGrpSpPr/>
          <p:nvPr/>
        </p:nvGrpSpPr>
        <p:grpSpPr>
          <a:xfrm>
            <a:off x="9144000" y="4934545"/>
            <a:ext cx="1592084" cy="652462"/>
            <a:chOff x="0" y="0"/>
            <a:chExt cx="2122779" cy="869950"/>
          </a:xfrm>
        </p:grpSpPr>
        <p:sp>
          <p:nvSpPr>
            <p:cNvPr id="17" name="Freeform 17"/>
            <p:cNvSpPr/>
            <p:nvPr/>
          </p:nvSpPr>
          <p:spPr>
            <a:xfrm>
              <a:off x="49109" y="41910"/>
              <a:ext cx="2018224" cy="779780"/>
            </a:xfrm>
            <a:custGeom>
              <a:avLst/>
              <a:gdLst/>
              <a:ahLst/>
              <a:cxnLst/>
              <a:rect l="l" t="t" r="r" b="b"/>
              <a:pathLst>
                <a:path w="2018224" h="779780">
                  <a:moveTo>
                    <a:pt x="1474856" y="186690"/>
                  </a:moveTo>
                  <a:cubicBezTo>
                    <a:pt x="1159608" y="139700"/>
                    <a:pt x="1045548" y="132080"/>
                    <a:pt x="950498" y="139700"/>
                  </a:cubicBezTo>
                  <a:cubicBezTo>
                    <a:pt x="861785" y="147320"/>
                    <a:pt x="784161" y="166370"/>
                    <a:pt x="697032" y="190500"/>
                  </a:cubicBezTo>
                  <a:cubicBezTo>
                    <a:pt x="598814" y="217170"/>
                    <a:pt x="472081" y="262890"/>
                    <a:pt x="392873" y="299720"/>
                  </a:cubicBezTo>
                  <a:cubicBezTo>
                    <a:pt x="337427" y="326390"/>
                    <a:pt x="294654" y="354330"/>
                    <a:pt x="259803" y="379730"/>
                  </a:cubicBezTo>
                  <a:cubicBezTo>
                    <a:pt x="234456" y="400050"/>
                    <a:pt x="205941" y="415290"/>
                    <a:pt x="198021" y="439420"/>
                  </a:cubicBezTo>
                  <a:cubicBezTo>
                    <a:pt x="190100" y="464820"/>
                    <a:pt x="201189" y="506730"/>
                    <a:pt x="223367" y="530860"/>
                  </a:cubicBezTo>
                  <a:cubicBezTo>
                    <a:pt x="243961" y="554990"/>
                    <a:pt x="281981" y="566420"/>
                    <a:pt x="329506" y="580390"/>
                  </a:cubicBezTo>
                  <a:cubicBezTo>
                    <a:pt x="410298" y="604520"/>
                    <a:pt x="551289" y="621030"/>
                    <a:pt x="670101" y="628650"/>
                  </a:cubicBezTo>
                  <a:cubicBezTo>
                    <a:pt x="803171" y="637540"/>
                    <a:pt x="956835" y="635000"/>
                    <a:pt x="1088320" y="623570"/>
                  </a:cubicBezTo>
                  <a:cubicBezTo>
                    <a:pt x="1207133" y="614680"/>
                    <a:pt x="1319608" y="596900"/>
                    <a:pt x="1424163" y="572770"/>
                  </a:cubicBezTo>
                  <a:cubicBezTo>
                    <a:pt x="1522381" y="551180"/>
                    <a:pt x="1633273" y="516890"/>
                    <a:pt x="1699808" y="491490"/>
                  </a:cubicBezTo>
                  <a:cubicBezTo>
                    <a:pt x="1737827" y="477520"/>
                    <a:pt x="1764758" y="468630"/>
                    <a:pt x="1788521" y="449580"/>
                  </a:cubicBezTo>
                  <a:cubicBezTo>
                    <a:pt x="1810699" y="431800"/>
                    <a:pt x="1842382" y="401320"/>
                    <a:pt x="1834461" y="379730"/>
                  </a:cubicBezTo>
                  <a:cubicBezTo>
                    <a:pt x="1824956" y="349250"/>
                    <a:pt x="1717233" y="321310"/>
                    <a:pt x="1664956" y="299720"/>
                  </a:cubicBezTo>
                  <a:cubicBezTo>
                    <a:pt x="1620600" y="281940"/>
                    <a:pt x="1587332" y="270510"/>
                    <a:pt x="1538223" y="257810"/>
                  </a:cubicBezTo>
                  <a:cubicBezTo>
                    <a:pt x="1474856" y="240030"/>
                    <a:pt x="1398817" y="227330"/>
                    <a:pt x="1314856" y="213360"/>
                  </a:cubicBezTo>
                  <a:cubicBezTo>
                    <a:pt x="1205549" y="195580"/>
                    <a:pt x="994855" y="186690"/>
                    <a:pt x="934657" y="162560"/>
                  </a:cubicBezTo>
                  <a:cubicBezTo>
                    <a:pt x="912478" y="153670"/>
                    <a:pt x="902973" y="146050"/>
                    <a:pt x="896637" y="133350"/>
                  </a:cubicBezTo>
                  <a:cubicBezTo>
                    <a:pt x="888716" y="116840"/>
                    <a:pt x="888716" y="85090"/>
                    <a:pt x="898221" y="69850"/>
                  </a:cubicBezTo>
                  <a:cubicBezTo>
                    <a:pt x="904557" y="55880"/>
                    <a:pt x="920399" y="45720"/>
                    <a:pt x="936241" y="40640"/>
                  </a:cubicBezTo>
                  <a:cubicBezTo>
                    <a:pt x="958419" y="34290"/>
                    <a:pt x="996439" y="36830"/>
                    <a:pt x="1015449" y="44450"/>
                  </a:cubicBezTo>
                  <a:cubicBezTo>
                    <a:pt x="1031291" y="50800"/>
                    <a:pt x="1045548" y="63500"/>
                    <a:pt x="1050300" y="77470"/>
                  </a:cubicBezTo>
                  <a:cubicBezTo>
                    <a:pt x="1056637" y="93980"/>
                    <a:pt x="1053469" y="125730"/>
                    <a:pt x="1040796" y="140970"/>
                  </a:cubicBezTo>
                  <a:cubicBezTo>
                    <a:pt x="1026538" y="156210"/>
                    <a:pt x="991686" y="168910"/>
                    <a:pt x="969508" y="168910"/>
                  </a:cubicBezTo>
                  <a:cubicBezTo>
                    <a:pt x="952082" y="170180"/>
                    <a:pt x="933072" y="163830"/>
                    <a:pt x="918815" y="154940"/>
                  </a:cubicBezTo>
                  <a:cubicBezTo>
                    <a:pt x="906142" y="147320"/>
                    <a:pt x="893468" y="132080"/>
                    <a:pt x="890300" y="119380"/>
                  </a:cubicBezTo>
                  <a:cubicBezTo>
                    <a:pt x="885548" y="105410"/>
                    <a:pt x="887132" y="88900"/>
                    <a:pt x="893468" y="76200"/>
                  </a:cubicBezTo>
                  <a:cubicBezTo>
                    <a:pt x="899805" y="63500"/>
                    <a:pt x="914062" y="50800"/>
                    <a:pt x="928320" y="43180"/>
                  </a:cubicBezTo>
                  <a:cubicBezTo>
                    <a:pt x="944162" y="36830"/>
                    <a:pt x="953667" y="35560"/>
                    <a:pt x="982182" y="34290"/>
                  </a:cubicBezTo>
                  <a:cubicBezTo>
                    <a:pt x="1075647" y="34290"/>
                    <a:pt x="1432084" y="86360"/>
                    <a:pt x="1603174" y="130810"/>
                  </a:cubicBezTo>
                  <a:cubicBezTo>
                    <a:pt x="1731491" y="163830"/>
                    <a:pt x="1859808" y="201930"/>
                    <a:pt x="1927927" y="251460"/>
                  </a:cubicBezTo>
                  <a:cubicBezTo>
                    <a:pt x="1973868" y="285750"/>
                    <a:pt x="2000799" y="327660"/>
                    <a:pt x="2010304" y="367030"/>
                  </a:cubicBezTo>
                  <a:cubicBezTo>
                    <a:pt x="2018225" y="403860"/>
                    <a:pt x="2005551" y="449580"/>
                    <a:pt x="1983373" y="481330"/>
                  </a:cubicBezTo>
                  <a:cubicBezTo>
                    <a:pt x="1959610" y="515620"/>
                    <a:pt x="1915254" y="538480"/>
                    <a:pt x="1867729" y="563880"/>
                  </a:cubicBezTo>
                  <a:cubicBezTo>
                    <a:pt x="1804362" y="596900"/>
                    <a:pt x="1712481" y="627380"/>
                    <a:pt x="1623768" y="654050"/>
                  </a:cubicBezTo>
                  <a:cubicBezTo>
                    <a:pt x="1522381" y="683260"/>
                    <a:pt x="1387727" y="715010"/>
                    <a:pt x="1291093" y="731520"/>
                  </a:cubicBezTo>
                  <a:cubicBezTo>
                    <a:pt x="1218222" y="745490"/>
                    <a:pt x="1175449" y="749300"/>
                    <a:pt x="1097825" y="755650"/>
                  </a:cubicBezTo>
                  <a:cubicBezTo>
                    <a:pt x="979013" y="765810"/>
                    <a:pt x="773072" y="779780"/>
                    <a:pt x="646339" y="775970"/>
                  </a:cubicBezTo>
                  <a:cubicBezTo>
                    <a:pt x="552873" y="773430"/>
                    <a:pt x="475249" y="762000"/>
                    <a:pt x="403962" y="751840"/>
                  </a:cubicBezTo>
                  <a:cubicBezTo>
                    <a:pt x="348516" y="744220"/>
                    <a:pt x="302575" y="739140"/>
                    <a:pt x="256635" y="723900"/>
                  </a:cubicBezTo>
                  <a:cubicBezTo>
                    <a:pt x="207525" y="707390"/>
                    <a:pt x="155248" y="685800"/>
                    <a:pt x="115644" y="656590"/>
                  </a:cubicBezTo>
                  <a:cubicBezTo>
                    <a:pt x="76040" y="627380"/>
                    <a:pt x="33267" y="589280"/>
                    <a:pt x="17426" y="548640"/>
                  </a:cubicBezTo>
                  <a:cubicBezTo>
                    <a:pt x="0" y="508000"/>
                    <a:pt x="0" y="453390"/>
                    <a:pt x="14258" y="412750"/>
                  </a:cubicBezTo>
                  <a:cubicBezTo>
                    <a:pt x="28515" y="372110"/>
                    <a:pt x="61782" y="335280"/>
                    <a:pt x="98218" y="304800"/>
                  </a:cubicBezTo>
                  <a:cubicBezTo>
                    <a:pt x="134654" y="271780"/>
                    <a:pt x="193268" y="246380"/>
                    <a:pt x="234456" y="223520"/>
                  </a:cubicBezTo>
                  <a:cubicBezTo>
                    <a:pt x="266140" y="204470"/>
                    <a:pt x="281981" y="194310"/>
                    <a:pt x="321585" y="176530"/>
                  </a:cubicBezTo>
                  <a:cubicBezTo>
                    <a:pt x="396041" y="144780"/>
                    <a:pt x="544952" y="91440"/>
                    <a:pt x="654260" y="62230"/>
                  </a:cubicBezTo>
                  <a:cubicBezTo>
                    <a:pt x="754062" y="36830"/>
                    <a:pt x="850696" y="16510"/>
                    <a:pt x="953667" y="8890"/>
                  </a:cubicBezTo>
                  <a:cubicBezTo>
                    <a:pt x="1059806" y="0"/>
                    <a:pt x="1181786" y="7620"/>
                    <a:pt x="1283173" y="16510"/>
                  </a:cubicBezTo>
                  <a:cubicBezTo>
                    <a:pt x="1371886" y="24130"/>
                    <a:pt x="1481193" y="33020"/>
                    <a:pt x="1528718" y="52070"/>
                  </a:cubicBezTo>
                  <a:cubicBezTo>
                    <a:pt x="1552480" y="62230"/>
                    <a:pt x="1565154" y="73660"/>
                    <a:pt x="1573075" y="87630"/>
                  </a:cubicBezTo>
                  <a:cubicBezTo>
                    <a:pt x="1580995" y="102870"/>
                    <a:pt x="1582580" y="123190"/>
                    <a:pt x="1576243" y="138430"/>
                  </a:cubicBezTo>
                  <a:cubicBezTo>
                    <a:pt x="1569906" y="153670"/>
                    <a:pt x="1554065" y="170180"/>
                    <a:pt x="1536639" y="177800"/>
                  </a:cubicBezTo>
                  <a:cubicBezTo>
                    <a:pt x="1520797" y="185420"/>
                    <a:pt x="1474856" y="186690"/>
                    <a:pt x="1474856" y="186690"/>
                  </a:cubicBezTo>
                </a:path>
              </a:pathLst>
            </a:custGeom>
            <a:solidFill>
              <a:srgbClr val="E7191F"/>
            </a:solidFill>
            <a:ln cap="sq">
              <a:noFill/>
              <a:prstDash val="solid"/>
              <a:miter/>
            </a:ln>
          </p:spPr>
          <p:txBody>
            <a:bodyPr/>
            <a:lstStyle/>
            <a:p>
              <a:endParaRPr lang="de-CH"/>
            </a:p>
          </p:txBody>
        </p:sp>
      </p:grpSp>
      <p:grpSp>
        <p:nvGrpSpPr>
          <p:cNvPr id="18" name="Group 18"/>
          <p:cNvGrpSpPr/>
          <p:nvPr/>
        </p:nvGrpSpPr>
        <p:grpSpPr>
          <a:xfrm>
            <a:off x="9144000" y="8100609"/>
            <a:ext cx="1592084" cy="652462"/>
            <a:chOff x="0" y="0"/>
            <a:chExt cx="2122779" cy="869950"/>
          </a:xfrm>
        </p:grpSpPr>
        <p:sp>
          <p:nvSpPr>
            <p:cNvPr id="19" name="Freeform 19"/>
            <p:cNvSpPr/>
            <p:nvPr/>
          </p:nvSpPr>
          <p:spPr>
            <a:xfrm>
              <a:off x="49109" y="41910"/>
              <a:ext cx="2018224" cy="779780"/>
            </a:xfrm>
            <a:custGeom>
              <a:avLst/>
              <a:gdLst/>
              <a:ahLst/>
              <a:cxnLst/>
              <a:rect l="l" t="t" r="r" b="b"/>
              <a:pathLst>
                <a:path w="2018224" h="779780">
                  <a:moveTo>
                    <a:pt x="1474856" y="186690"/>
                  </a:moveTo>
                  <a:cubicBezTo>
                    <a:pt x="1159608" y="139700"/>
                    <a:pt x="1045548" y="132080"/>
                    <a:pt x="950498" y="139700"/>
                  </a:cubicBezTo>
                  <a:cubicBezTo>
                    <a:pt x="861785" y="147320"/>
                    <a:pt x="784161" y="166370"/>
                    <a:pt x="697032" y="190500"/>
                  </a:cubicBezTo>
                  <a:cubicBezTo>
                    <a:pt x="598814" y="217170"/>
                    <a:pt x="472081" y="262890"/>
                    <a:pt x="392873" y="299720"/>
                  </a:cubicBezTo>
                  <a:cubicBezTo>
                    <a:pt x="337427" y="326390"/>
                    <a:pt x="294654" y="354330"/>
                    <a:pt x="259803" y="379730"/>
                  </a:cubicBezTo>
                  <a:cubicBezTo>
                    <a:pt x="234456" y="400050"/>
                    <a:pt x="205941" y="415290"/>
                    <a:pt x="198021" y="439420"/>
                  </a:cubicBezTo>
                  <a:cubicBezTo>
                    <a:pt x="190100" y="464820"/>
                    <a:pt x="201189" y="506730"/>
                    <a:pt x="223367" y="530860"/>
                  </a:cubicBezTo>
                  <a:cubicBezTo>
                    <a:pt x="243961" y="554990"/>
                    <a:pt x="281981" y="566420"/>
                    <a:pt x="329506" y="580390"/>
                  </a:cubicBezTo>
                  <a:cubicBezTo>
                    <a:pt x="410298" y="604520"/>
                    <a:pt x="551289" y="621030"/>
                    <a:pt x="670101" y="628650"/>
                  </a:cubicBezTo>
                  <a:cubicBezTo>
                    <a:pt x="803171" y="637540"/>
                    <a:pt x="956835" y="635000"/>
                    <a:pt x="1088320" y="623570"/>
                  </a:cubicBezTo>
                  <a:cubicBezTo>
                    <a:pt x="1207133" y="614680"/>
                    <a:pt x="1319608" y="596900"/>
                    <a:pt x="1424163" y="572770"/>
                  </a:cubicBezTo>
                  <a:cubicBezTo>
                    <a:pt x="1522381" y="551180"/>
                    <a:pt x="1633273" y="516890"/>
                    <a:pt x="1699808" y="491490"/>
                  </a:cubicBezTo>
                  <a:cubicBezTo>
                    <a:pt x="1737827" y="477520"/>
                    <a:pt x="1764758" y="468630"/>
                    <a:pt x="1788521" y="449580"/>
                  </a:cubicBezTo>
                  <a:cubicBezTo>
                    <a:pt x="1810699" y="431800"/>
                    <a:pt x="1842382" y="401320"/>
                    <a:pt x="1834461" y="379730"/>
                  </a:cubicBezTo>
                  <a:cubicBezTo>
                    <a:pt x="1824956" y="349250"/>
                    <a:pt x="1717233" y="321310"/>
                    <a:pt x="1664956" y="299720"/>
                  </a:cubicBezTo>
                  <a:cubicBezTo>
                    <a:pt x="1620600" y="281940"/>
                    <a:pt x="1587332" y="270510"/>
                    <a:pt x="1538223" y="257810"/>
                  </a:cubicBezTo>
                  <a:cubicBezTo>
                    <a:pt x="1474856" y="240030"/>
                    <a:pt x="1398817" y="227330"/>
                    <a:pt x="1314856" y="213360"/>
                  </a:cubicBezTo>
                  <a:cubicBezTo>
                    <a:pt x="1205549" y="195580"/>
                    <a:pt x="994855" y="186690"/>
                    <a:pt x="934657" y="162560"/>
                  </a:cubicBezTo>
                  <a:cubicBezTo>
                    <a:pt x="912478" y="153670"/>
                    <a:pt x="902973" y="146050"/>
                    <a:pt x="896637" y="133350"/>
                  </a:cubicBezTo>
                  <a:cubicBezTo>
                    <a:pt x="888716" y="116840"/>
                    <a:pt x="888716" y="85090"/>
                    <a:pt x="898221" y="69850"/>
                  </a:cubicBezTo>
                  <a:cubicBezTo>
                    <a:pt x="904557" y="55880"/>
                    <a:pt x="920399" y="45720"/>
                    <a:pt x="936241" y="40640"/>
                  </a:cubicBezTo>
                  <a:cubicBezTo>
                    <a:pt x="958419" y="34290"/>
                    <a:pt x="996439" y="36830"/>
                    <a:pt x="1015449" y="44450"/>
                  </a:cubicBezTo>
                  <a:cubicBezTo>
                    <a:pt x="1031291" y="50800"/>
                    <a:pt x="1045548" y="63500"/>
                    <a:pt x="1050300" y="77470"/>
                  </a:cubicBezTo>
                  <a:cubicBezTo>
                    <a:pt x="1056637" y="93980"/>
                    <a:pt x="1053469" y="125730"/>
                    <a:pt x="1040796" y="140970"/>
                  </a:cubicBezTo>
                  <a:cubicBezTo>
                    <a:pt x="1026538" y="156210"/>
                    <a:pt x="991686" y="168910"/>
                    <a:pt x="969508" y="168910"/>
                  </a:cubicBezTo>
                  <a:cubicBezTo>
                    <a:pt x="952082" y="170180"/>
                    <a:pt x="933072" y="163830"/>
                    <a:pt x="918815" y="154940"/>
                  </a:cubicBezTo>
                  <a:cubicBezTo>
                    <a:pt x="906142" y="147320"/>
                    <a:pt x="893468" y="132080"/>
                    <a:pt x="890300" y="119380"/>
                  </a:cubicBezTo>
                  <a:cubicBezTo>
                    <a:pt x="885548" y="105410"/>
                    <a:pt x="887132" y="88900"/>
                    <a:pt x="893468" y="76200"/>
                  </a:cubicBezTo>
                  <a:cubicBezTo>
                    <a:pt x="899805" y="63500"/>
                    <a:pt x="914062" y="50800"/>
                    <a:pt x="928320" y="43180"/>
                  </a:cubicBezTo>
                  <a:cubicBezTo>
                    <a:pt x="944162" y="36830"/>
                    <a:pt x="953667" y="35560"/>
                    <a:pt x="982182" y="34290"/>
                  </a:cubicBezTo>
                  <a:cubicBezTo>
                    <a:pt x="1075647" y="34290"/>
                    <a:pt x="1432084" y="86360"/>
                    <a:pt x="1603174" y="130810"/>
                  </a:cubicBezTo>
                  <a:cubicBezTo>
                    <a:pt x="1731491" y="163830"/>
                    <a:pt x="1859808" y="201930"/>
                    <a:pt x="1927927" y="251460"/>
                  </a:cubicBezTo>
                  <a:cubicBezTo>
                    <a:pt x="1973868" y="285750"/>
                    <a:pt x="2000799" y="327660"/>
                    <a:pt x="2010304" y="367030"/>
                  </a:cubicBezTo>
                  <a:cubicBezTo>
                    <a:pt x="2018225" y="403860"/>
                    <a:pt x="2005551" y="449580"/>
                    <a:pt x="1983373" y="481330"/>
                  </a:cubicBezTo>
                  <a:cubicBezTo>
                    <a:pt x="1959610" y="515620"/>
                    <a:pt x="1915254" y="538480"/>
                    <a:pt x="1867729" y="563880"/>
                  </a:cubicBezTo>
                  <a:cubicBezTo>
                    <a:pt x="1804362" y="596900"/>
                    <a:pt x="1712481" y="627380"/>
                    <a:pt x="1623768" y="654050"/>
                  </a:cubicBezTo>
                  <a:cubicBezTo>
                    <a:pt x="1522381" y="683260"/>
                    <a:pt x="1387727" y="715010"/>
                    <a:pt x="1291093" y="731520"/>
                  </a:cubicBezTo>
                  <a:cubicBezTo>
                    <a:pt x="1218222" y="745490"/>
                    <a:pt x="1175449" y="749300"/>
                    <a:pt x="1097825" y="755650"/>
                  </a:cubicBezTo>
                  <a:cubicBezTo>
                    <a:pt x="979013" y="765810"/>
                    <a:pt x="773072" y="779780"/>
                    <a:pt x="646339" y="775970"/>
                  </a:cubicBezTo>
                  <a:cubicBezTo>
                    <a:pt x="552873" y="773430"/>
                    <a:pt x="475249" y="762000"/>
                    <a:pt x="403962" y="751840"/>
                  </a:cubicBezTo>
                  <a:cubicBezTo>
                    <a:pt x="348516" y="744220"/>
                    <a:pt x="302575" y="739140"/>
                    <a:pt x="256635" y="723900"/>
                  </a:cubicBezTo>
                  <a:cubicBezTo>
                    <a:pt x="207525" y="707390"/>
                    <a:pt x="155248" y="685800"/>
                    <a:pt x="115644" y="656590"/>
                  </a:cubicBezTo>
                  <a:cubicBezTo>
                    <a:pt x="76040" y="627380"/>
                    <a:pt x="33267" y="589280"/>
                    <a:pt x="17426" y="548640"/>
                  </a:cubicBezTo>
                  <a:cubicBezTo>
                    <a:pt x="0" y="508000"/>
                    <a:pt x="0" y="453390"/>
                    <a:pt x="14258" y="412750"/>
                  </a:cubicBezTo>
                  <a:cubicBezTo>
                    <a:pt x="28515" y="372110"/>
                    <a:pt x="61782" y="335280"/>
                    <a:pt x="98218" y="304800"/>
                  </a:cubicBezTo>
                  <a:cubicBezTo>
                    <a:pt x="134654" y="271780"/>
                    <a:pt x="193268" y="246380"/>
                    <a:pt x="234456" y="223520"/>
                  </a:cubicBezTo>
                  <a:cubicBezTo>
                    <a:pt x="266140" y="204470"/>
                    <a:pt x="281981" y="194310"/>
                    <a:pt x="321585" y="176530"/>
                  </a:cubicBezTo>
                  <a:cubicBezTo>
                    <a:pt x="396041" y="144780"/>
                    <a:pt x="544952" y="91440"/>
                    <a:pt x="654260" y="62230"/>
                  </a:cubicBezTo>
                  <a:cubicBezTo>
                    <a:pt x="754062" y="36830"/>
                    <a:pt x="850696" y="16510"/>
                    <a:pt x="953667" y="8890"/>
                  </a:cubicBezTo>
                  <a:cubicBezTo>
                    <a:pt x="1059806" y="0"/>
                    <a:pt x="1181786" y="7620"/>
                    <a:pt x="1283173" y="16510"/>
                  </a:cubicBezTo>
                  <a:cubicBezTo>
                    <a:pt x="1371886" y="24130"/>
                    <a:pt x="1481193" y="33020"/>
                    <a:pt x="1528718" y="52070"/>
                  </a:cubicBezTo>
                  <a:cubicBezTo>
                    <a:pt x="1552480" y="62230"/>
                    <a:pt x="1565154" y="73660"/>
                    <a:pt x="1573075" y="87630"/>
                  </a:cubicBezTo>
                  <a:cubicBezTo>
                    <a:pt x="1580995" y="102870"/>
                    <a:pt x="1582580" y="123190"/>
                    <a:pt x="1576243" y="138430"/>
                  </a:cubicBezTo>
                  <a:cubicBezTo>
                    <a:pt x="1569906" y="153670"/>
                    <a:pt x="1554065" y="170180"/>
                    <a:pt x="1536639" y="177800"/>
                  </a:cubicBezTo>
                  <a:cubicBezTo>
                    <a:pt x="1520797" y="185420"/>
                    <a:pt x="1474856" y="186690"/>
                    <a:pt x="1474856" y="186690"/>
                  </a:cubicBezTo>
                </a:path>
              </a:pathLst>
            </a:custGeom>
            <a:solidFill>
              <a:srgbClr val="E7191F"/>
            </a:solidFill>
            <a:ln cap="sq">
              <a:noFill/>
              <a:prstDash val="solid"/>
              <a:miter/>
            </a:ln>
          </p:spPr>
          <p:txBody>
            <a:bodyPr/>
            <a:lstStyle/>
            <a:p>
              <a:endParaRPr lang="de-CH"/>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636732" y="-952784"/>
            <a:ext cx="11334191" cy="11178346"/>
          </a:xfrm>
          <a:custGeom>
            <a:avLst/>
            <a:gdLst/>
            <a:ahLst/>
            <a:cxnLst/>
            <a:rect l="l" t="t" r="r" b="b"/>
            <a:pathLst>
              <a:path w="11334191" h="11178346">
                <a:moveTo>
                  <a:pt x="0" y="0"/>
                </a:moveTo>
                <a:lnTo>
                  <a:pt x="11334191" y="0"/>
                </a:lnTo>
                <a:lnTo>
                  <a:pt x="11334191" y="11178346"/>
                </a:lnTo>
                <a:lnTo>
                  <a:pt x="0" y="11178346"/>
                </a:lnTo>
                <a:lnTo>
                  <a:pt x="0" y="0"/>
                </a:lnTo>
                <a:close/>
              </a:path>
            </a:pathLst>
          </a:custGeom>
          <a:blipFill>
            <a:blip r:embed="rId3"/>
            <a:stretch>
              <a:fillRect/>
            </a:stretch>
          </a:blipFill>
        </p:spPr>
        <p:txBody>
          <a:bodyPr/>
          <a:lstStyle/>
          <a:p>
            <a:endParaRPr lang="de-CH"/>
          </a:p>
        </p:txBody>
      </p:sp>
      <p:sp>
        <p:nvSpPr>
          <p:cNvPr id="3" name="Freeform 3"/>
          <p:cNvSpPr/>
          <p:nvPr/>
        </p:nvSpPr>
        <p:spPr>
          <a:xfrm>
            <a:off x="-674156" y="-1072630"/>
            <a:ext cx="4899948" cy="3068592"/>
          </a:xfrm>
          <a:custGeom>
            <a:avLst/>
            <a:gdLst/>
            <a:ahLst/>
            <a:cxnLst/>
            <a:rect l="l" t="t" r="r" b="b"/>
            <a:pathLst>
              <a:path w="4899948" h="3068592">
                <a:moveTo>
                  <a:pt x="0" y="0"/>
                </a:moveTo>
                <a:lnTo>
                  <a:pt x="4899948" y="0"/>
                </a:lnTo>
                <a:lnTo>
                  <a:pt x="4899948" y="3068592"/>
                </a:lnTo>
                <a:lnTo>
                  <a:pt x="0" y="3068592"/>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de-CH"/>
          </a:p>
        </p:txBody>
      </p:sp>
      <p:sp>
        <p:nvSpPr>
          <p:cNvPr id="4" name="Freeform 4"/>
          <p:cNvSpPr/>
          <p:nvPr/>
        </p:nvSpPr>
        <p:spPr>
          <a:xfrm>
            <a:off x="5003948" y="-1890601"/>
            <a:ext cx="3366941" cy="3397831"/>
          </a:xfrm>
          <a:custGeom>
            <a:avLst/>
            <a:gdLst/>
            <a:ahLst/>
            <a:cxnLst/>
            <a:rect l="l" t="t" r="r" b="b"/>
            <a:pathLst>
              <a:path w="3366941" h="3397831">
                <a:moveTo>
                  <a:pt x="0" y="0"/>
                </a:moveTo>
                <a:lnTo>
                  <a:pt x="3366941" y="0"/>
                </a:lnTo>
                <a:lnTo>
                  <a:pt x="3366941" y="3397831"/>
                </a:lnTo>
                <a:lnTo>
                  <a:pt x="0" y="3397831"/>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de-CH"/>
          </a:p>
        </p:txBody>
      </p:sp>
      <p:sp>
        <p:nvSpPr>
          <p:cNvPr id="5" name="Freeform 5"/>
          <p:cNvSpPr/>
          <p:nvPr/>
        </p:nvSpPr>
        <p:spPr>
          <a:xfrm rot="-5282649">
            <a:off x="14466838" y="988183"/>
            <a:ext cx="6253201" cy="2133905"/>
          </a:xfrm>
          <a:custGeom>
            <a:avLst/>
            <a:gdLst/>
            <a:ahLst/>
            <a:cxnLst/>
            <a:rect l="l" t="t" r="r" b="b"/>
            <a:pathLst>
              <a:path w="6253201" h="2133905">
                <a:moveTo>
                  <a:pt x="0" y="0"/>
                </a:moveTo>
                <a:lnTo>
                  <a:pt x="6253201" y="0"/>
                </a:lnTo>
                <a:lnTo>
                  <a:pt x="6253201" y="2133905"/>
                </a:lnTo>
                <a:lnTo>
                  <a:pt x="0" y="2133905"/>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de-CH"/>
          </a:p>
        </p:txBody>
      </p:sp>
      <p:sp>
        <p:nvSpPr>
          <p:cNvPr id="6" name="Freeform 6"/>
          <p:cNvSpPr/>
          <p:nvPr/>
        </p:nvSpPr>
        <p:spPr>
          <a:xfrm>
            <a:off x="15353489" y="8540136"/>
            <a:ext cx="4602314" cy="3618569"/>
          </a:xfrm>
          <a:custGeom>
            <a:avLst/>
            <a:gdLst/>
            <a:ahLst/>
            <a:cxnLst/>
            <a:rect l="l" t="t" r="r" b="b"/>
            <a:pathLst>
              <a:path w="4602314" h="3618569">
                <a:moveTo>
                  <a:pt x="0" y="0"/>
                </a:moveTo>
                <a:lnTo>
                  <a:pt x="4602314" y="0"/>
                </a:lnTo>
                <a:lnTo>
                  <a:pt x="4602314" y="3618570"/>
                </a:lnTo>
                <a:lnTo>
                  <a:pt x="0" y="3618570"/>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de-CH"/>
          </a:p>
        </p:txBody>
      </p:sp>
      <p:sp>
        <p:nvSpPr>
          <p:cNvPr id="7" name="Freeform 7"/>
          <p:cNvSpPr/>
          <p:nvPr/>
        </p:nvSpPr>
        <p:spPr>
          <a:xfrm>
            <a:off x="9144000" y="9258300"/>
            <a:ext cx="4076270" cy="2863579"/>
          </a:xfrm>
          <a:custGeom>
            <a:avLst/>
            <a:gdLst/>
            <a:ahLst/>
            <a:cxnLst/>
            <a:rect l="l" t="t" r="r" b="b"/>
            <a:pathLst>
              <a:path w="4076270" h="2863579">
                <a:moveTo>
                  <a:pt x="0" y="0"/>
                </a:moveTo>
                <a:lnTo>
                  <a:pt x="4076270" y="0"/>
                </a:lnTo>
                <a:lnTo>
                  <a:pt x="4076270" y="2863579"/>
                </a:lnTo>
                <a:lnTo>
                  <a:pt x="0" y="2863579"/>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de-CH"/>
          </a:p>
        </p:txBody>
      </p:sp>
      <p:sp>
        <p:nvSpPr>
          <p:cNvPr id="8" name="Freeform 8"/>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14"/>
            <a:stretch>
              <a:fillRect l="-3553" t="-32479" r="-7972" b="-49316"/>
            </a:stretch>
          </a:blipFill>
        </p:spPr>
        <p:txBody>
          <a:bodyPr/>
          <a:lstStyle/>
          <a:p>
            <a:endParaRPr lang="de-CH"/>
          </a:p>
        </p:txBody>
      </p:sp>
      <p:sp>
        <p:nvSpPr>
          <p:cNvPr id="9" name="Freeform 9"/>
          <p:cNvSpPr/>
          <p:nvPr/>
        </p:nvSpPr>
        <p:spPr>
          <a:xfrm>
            <a:off x="-674156" y="3945771"/>
            <a:ext cx="7235706" cy="6485001"/>
          </a:xfrm>
          <a:custGeom>
            <a:avLst/>
            <a:gdLst/>
            <a:ahLst/>
            <a:cxnLst/>
            <a:rect l="l" t="t" r="r" b="b"/>
            <a:pathLst>
              <a:path w="7235706" h="6485001">
                <a:moveTo>
                  <a:pt x="0" y="0"/>
                </a:moveTo>
                <a:lnTo>
                  <a:pt x="7235706" y="0"/>
                </a:lnTo>
                <a:lnTo>
                  <a:pt x="7235706" y="6485002"/>
                </a:lnTo>
                <a:lnTo>
                  <a:pt x="0" y="6485002"/>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de-CH"/>
          </a:p>
        </p:txBody>
      </p:sp>
      <p:sp>
        <p:nvSpPr>
          <p:cNvPr id="10" name="TextBox 10"/>
          <p:cNvSpPr txBox="1"/>
          <p:nvPr/>
        </p:nvSpPr>
        <p:spPr>
          <a:xfrm>
            <a:off x="6561550" y="1983625"/>
            <a:ext cx="2565797" cy="1377949"/>
          </a:xfrm>
          <a:prstGeom prst="rect">
            <a:avLst/>
          </a:prstGeom>
        </p:spPr>
        <p:txBody>
          <a:bodyPr lIns="0" tIns="0" rIns="0" bIns="0" rtlCol="0" anchor="t">
            <a:spAutoFit/>
          </a:bodyPr>
          <a:lstStyle/>
          <a:p>
            <a:pPr algn="ctr">
              <a:lnSpc>
                <a:spcPts val="11200"/>
              </a:lnSpc>
            </a:pPr>
            <a:r>
              <a:rPr lang="en-US" sz="8000">
                <a:solidFill>
                  <a:srgbClr val="000000"/>
                </a:solidFill>
                <a:latin typeface="Hanging"/>
                <a:ea typeface="Hanging"/>
                <a:cs typeface="Hanging"/>
                <a:sym typeface="Hanging"/>
              </a:rPr>
              <a:t>SICHERHEIT</a:t>
            </a:r>
          </a:p>
        </p:txBody>
      </p:sp>
      <p:sp>
        <p:nvSpPr>
          <p:cNvPr id="11" name="TextBox 11"/>
          <p:cNvSpPr txBox="1"/>
          <p:nvPr/>
        </p:nvSpPr>
        <p:spPr>
          <a:xfrm>
            <a:off x="6845854" y="3711430"/>
            <a:ext cx="11357647" cy="4908550"/>
          </a:xfrm>
          <a:prstGeom prst="rect">
            <a:avLst/>
          </a:prstGeom>
        </p:spPr>
        <p:txBody>
          <a:bodyPr lIns="0" tIns="0" rIns="0" bIns="0" rtlCol="0" anchor="t">
            <a:spAutoFit/>
          </a:bodyPr>
          <a:lstStyle/>
          <a:p>
            <a:pPr marL="863598" lvl="1" indent="-431799" algn="l">
              <a:lnSpc>
                <a:spcPts val="5599"/>
              </a:lnSpc>
              <a:buFont typeface="Arial"/>
              <a:buChar char="•"/>
            </a:pPr>
            <a:r>
              <a:rPr lang="en-US" sz="3999">
                <a:solidFill>
                  <a:srgbClr val="000000"/>
                </a:solidFill>
                <a:latin typeface="Pompiere"/>
                <a:ea typeface="Pompiere"/>
                <a:cs typeface="Pompiere"/>
                <a:sym typeface="Pompiere"/>
              </a:rPr>
              <a:t>Firewall</a:t>
            </a:r>
          </a:p>
          <a:p>
            <a:pPr marL="863598" lvl="1" indent="-431799" algn="l">
              <a:lnSpc>
                <a:spcPts val="5599"/>
              </a:lnSpc>
              <a:buFont typeface="Arial"/>
              <a:buChar char="•"/>
            </a:pPr>
            <a:r>
              <a:rPr lang="en-US" sz="3999">
                <a:solidFill>
                  <a:srgbClr val="000000"/>
                </a:solidFill>
                <a:latin typeface="Pompiere"/>
                <a:ea typeface="Pompiere"/>
                <a:cs typeface="Pompiere"/>
                <a:sym typeface="Pompiere"/>
              </a:rPr>
              <a:t>Inhaltsfilterung</a:t>
            </a:r>
          </a:p>
          <a:p>
            <a:pPr marL="863598" lvl="1" indent="-431799" algn="l">
              <a:lnSpc>
                <a:spcPts val="5599"/>
              </a:lnSpc>
              <a:buFont typeface="Arial"/>
              <a:buChar char="•"/>
            </a:pPr>
            <a:r>
              <a:rPr lang="en-US" sz="3999">
                <a:solidFill>
                  <a:srgbClr val="000000"/>
                </a:solidFill>
                <a:latin typeface="Pompiere"/>
                <a:ea typeface="Pompiere"/>
                <a:cs typeface="Pompiere"/>
                <a:sym typeface="Pompiere"/>
              </a:rPr>
              <a:t>Antivirenschutz</a:t>
            </a:r>
          </a:p>
          <a:p>
            <a:pPr marL="863598" lvl="1" indent="-431799" algn="l">
              <a:lnSpc>
                <a:spcPts val="5599"/>
              </a:lnSpc>
              <a:buFont typeface="Arial"/>
              <a:buChar char="•"/>
            </a:pPr>
            <a:r>
              <a:rPr lang="en-US" sz="3999">
                <a:solidFill>
                  <a:srgbClr val="000000"/>
                </a:solidFill>
                <a:latin typeface="Pompiere"/>
                <a:ea typeface="Pompiere"/>
                <a:cs typeface="Pompiere"/>
                <a:sym typeface="Pompiere"/>
              </a:rPr>
              <a:t>keine Installation durch Schülerinnen und Schüler möglich</a:t>
            </a:r>
          </a:p>
          <a:p>
            <a:pPr marL="863598" lvl="1" indent="-431799" algn="l">
              <a:lnSpc>
                <a:spcPts val="5599"/>
              </a:lnSpc>
              <a:buFont typeface="Arial"/>
              <a:buChar char="•"/>
            </a:pPr>
            <a:r>
              <a:rPr lang="en-US" sz="3999">
                <a:solidFill>
                  <a:srgbClr val="000000"/>
                </a:solidFill>
                <a:latin typeface="Pompiere"/>
                <a:ea typeface="Pompiere"/>
                <a:cs typeface="Pompiere"/>
                <a:sym typeface="Pompiere"/>
              </a:rPr>
              <a:t>Datenschutz: Weiterbildungen Lehrpersonen</a:t>
            </a:r>
          </a:p>
          <a:p>
            <a:pPr marL="863598" lvl="1" indent="-431799" algn="l">
              <a:lnSpc>
                <a:spcPts val="5599"/>
              </a:lnSpc>
              <a:buFont typeface="Arial"/>
              <a:buChar char="•"/>
            </a:pPr>
            <a:r>
              <a:rPr lang="en-US" sz="3999">
                <a:solidFill>
                  <a:srgbClr val="000000"/>
                </a:solidFill>
                <a:latin typeface="Pompiere"/>
                <a:ea typeface="Pompiere"/>
                <a:cs typeface="Pompiere"/>
                <a:sym typeface="Pompiere"/>
              </a:rPr>
              <a:t>Updates und Änderungen können schnell auf alle Geräte verteilt werden</a:t>
            </a:r>
          </a:p>
        </p:txBody>
      </p:sp>
      <p:sp>
        <p:nvSpPr>
          <p:cNvPr id="12" name="Freeform 12"/>
          <p:cNvSpPr/>
          <p:nvPr/>
        </p:nvSpPr>
        <p:spPr>
          <a:xfrm>
            <a:off x="6561550" y="2380950"/>
            <a:ext cx="11301259" cy="6159186"/>
          </a:xfrm>
          <a:custGeom>
            <a:avLst/>
            <a:gdLst/>
            <a:ahLst/>
            <a:cxnLst/>
            <a:rect l="l" t="t" r="r" b="b"/>
            <a:pathLst>
              <a:path w="11301259" h="6159186">
                <a:moveTo>
                  <a:pt x="0" y="0"/>
                </a:moveTo>
                <a:lnTo>
                  <a:pt x="11301259" y="0"/>
                </a:lnTo>
                <a:lnTo>
                  <a:pt x="11301259" y="6159186"/>
                </a:lnTo>
                <a:lnTo>
                  <a:pt x="0" y="6159186"/>
                </a:lnTo>
                <a:lnTo>
                  <a:pt x="0" y="0"/>
                </a:lnTo>
                <a:close/>
              </a:path>
            </a:pathLst>
          </a:custGeom>
          <a:blipFill>
            <a:blip r:embed="rId17"/>
            <a:stretch>
              <a:fillRect/>
            </a:stretch>
          </a:blipFill>
        </p:spPr>
        <p:txBody>
          <a:bodyPr/>
          <a:lstStyle/>
          <a:p>
            <a:endParaRPr lang="de-CH"/>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8571" y="8919661"/>
            <a:ext cx="3870946" cy="950141"/>
          </a:xfrm>
          <a:custGeom>
            <a:avLst/>
            <a:gdLst/>
            <a:ahLst/>
            <a:cxnLst/>
            <a:rect l="l" t="t" r="r" b="b"/>
            <a:pathLst>
              <a:path w="3870946" h="950141">
                <a:moveTo>
                  <a:pt x="0" y="0"/>
                </a:moveTo>
                <a:lnTo>
                  <a:pt x="3870946" y="0"/>
                </a:lnTo>
                <a:lnTo>
                  <a:pt x="3870946" y="950141"/>
                </a:lnTo>
                <a:lnTo>
                  <a:pt x="0" y="95014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de-CH"/>
          </a:p>
        </p:txBody>
      </p:sp>
      <p:sp>
        <p:nvSpPr>
          <p:cNvPr id="3" name="Freeform 3"/>
          <p:cNvSpPr/>
          <p:nvPr/>
        </p:nvSpPr>
        <p:spPr>
          <a:xfrm>
            <a:off x="4472906" y="-2364815"/>
            <a:ext cx="4980952" cy="3731186"/>
          </a:xfrm>
          <a:custGeom>
            <a:avLst/>
            <a:gdLst/>
            <a:ahLst/>
            <a:cxnLst/>
            <a:rect l="l" t="t" r="r" b="b"/>
            <a:pathLst>
              <a:path w="4980952" h="3731186">
                <a:moveTo>
                  <a:pt x="0" y="0"/>
                </a:moveTo>
                <a:lnTo>
                  <a:pt x="4980951" y="0"/>
                </a:lnTo>
                <a:lnTo>
                  <a:pt x="4980951" y="3731186"/>
                </a:lnTo>
                <a:lnTo>
                  <a:pt x="0" y="3731186"/>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de-CH"/>
          </a:p>
        </p:txBody>
      </p:sp>
      <p:sp>
        <p:nvSpPr>
          <p:cNvPr id="4" name="Freeform 4"/>
          <p:cNvSpPr/>
          <p:nvPr/>
        </p:nvSpPr>
        <p:spPr>
          <a:xfrm>
            <a:off x="3431074" y="8919661"/>
            <a:ext cx="2587020" cy="2386526"/>
          </a:xfrm>
          <a:custGeom>
            <a:avLst/>
            <a:gdLst/>
            <a:ahLst/>
            <a:cxnLst/>
            <a:rect l="l" t="t" r="r" b="b"/>
            <a:pathLst>
              <a:path w="2587020" h="2386526">
                <a:moveTo>
                  <a:pt x="0" y="0"/>
                </a:moveTo>
                <a:lnTo>
                  <a:pt x="2587019" y="0"/>
                </a:lnTo>
                <a:lnTo>
                  <a:pt x="2587019" y="2386525"/>
                </a:lnTo>
                <a:lnTo>
                  <a:pt x="0" y="2386525"/>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de-CH"/>
          </a:p>
        </p:txBody>
      </p:sp>
      <p:sp>
        <p:nvSpPr>
          <p:cNvPr id="5" name="Freeform 5"/>
          <p:cNvSpPr/>
          <p:nvPr/>
        </p:nvSpPr>
        <p:spPr>
          <a:xfrm>
            <a:off x="-848571" y="-744412"/>
            <a:ext cx="2597326" cy="2796583"/>
          </a:xfrm>
          <a:custGeom>
            <a:avLst/>
            <a:gdLst/>
            <a:ahLst/>
            <a:cxnLst/>
            <a:rect l="l" t="t" r="r" b="b"/>
            <a:pathLst>
              <a:path w="2597326" h="2796583">
                <a:moveTo>
                  <a:pt x="0" y="0"/>
                </a:moveTo>
                <a:lnTo>
                  <a:pt x="2597327" y="0"/>
                </a:lnTo>
                <a:lnTo>
                  <a:pt x="2597327" y="2796583"/>
                </a:lnTo>
                <a:lnTo>
                  <a:pt x="0" y="2796583"/>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de-CH"/>
          </a:p>
        </p:txBody>
      </p:sp>
      <p:sp>
        <p:nvSpPr>
          <p:cNvPr id="6" name="Freeform 6"/>
          <p:cNvSpPr/>
          <p:nvPr/>
        </p:nvSpPr>
        <p:spPr>
          <a:xfrm>
            <a:off x="11914291" y="3078492"/>
            <a:ext cx="9752966" cy="9618863"/>
          </a:xfrm>
          <a:custGeom>
            <a:avLst/>
            <a:gdLst/>
            <a:ahLst/>
            <a:cxnLst/>
            <a:rect l="l" t="t" r="r" b="b"/>
            <a:pathLst>
              <a:path w="9752966" h="9618863">
                <a:moveTo>
                  <a:pt x="0" y="0"/>
                </a:moveTo>
                <a:lnTo>
                  <a:pt x="9752966" y="0"/>
                </a:lnTo>
                <a:lnTo>
                  <a:pt x="9752966" y="9618863"/>
                </a:lnTo>
                <a:lnTo>
                  <a:pt x="0" y="9618863"/>
                </a:lnTo>
                <a:lnTo>
                  <a:pt x="0" y="0"/>
                </a:lnTo>
                <a:close/>
              </a:path>
            </a:pathLst>
          </a:custGeom>
          <a:blipFill>
            <a:blip r:embed="rId10"/>
            <a:stretch>
              <a:fillRect/>
            </a:stretch>
          </a:blipFill>
        </p:spPr>
        <p:txBody>
          <a:bodyPr/>
          <a:lstStyle/>
          <a:p>
            <a:endParaRPr lang="de-CH"/>
          </a:p>
        </p:txBody>
      </p:sp>
      <p:sp>
        <p:nvSpPr>
          <p:cNvPr id="7" name="Freeform 7"/>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11"/>
            <a:stretch>
              <a:fillRect l="-3553" t="-32479" r="-7972" b="-49316"/>
            </a:stretch>
          </a:blipFill>
        </p:spPr>
        <p:txBody>
          <a:bodyPr/>
          <a:lstStyle/>
          <a:p>
            <a:endParaRPr lang="de-CH"/>
          </a:p>
        </p:txBody>
      </p:sp>
      <p:sp>
        <p:nvSpPr>
          <p:cNvPr id="8" name="TextBox 8"/>
          <p:cNvSpPr txBox="1"/>
          <p:nvPr/>
        </p:nvSpPr>
        <p:spPr>
          <a:xfrm>
            <a:off x="1028700" y="866775"/>
            <a:ext cx="6438900" cy="1316899"/>
          </a:xfrm>
          <a:prstGeom prst="rect">
            <a:avLst/>
          </a:prstGeom>
        </p:spPr>
        <p:txBody>
          <a:bodyPr wrap="square" lIns="0" tIns="0" rIns="0" bIns="0" rtlCol="0" anchor="t">
            <a:spAutoFit/>
          </a:bodyPr>
          <a:lstStyle/>
          <a:p>
            <a:pPr algn="ctr">
              <a:lnSpc>
                <a:spcPts val="11200"/>
              </a:lnSpc>
            </a:pPr>
            <a:r>
              <a:rPr lang="en-US" sz="8000" dirty="0">
                <a:solidFill>
                  <a:srgbClr val="000000"/>
                </a:solidFill>
                <a:latin typeface="Hanging"/>
                <a:ea typeface="Hanging"/>
                <a:cs typeface="Hanging"/>
                <a:sym typeface="Hanging"/>
              </a:rPr>
              <a:t>NOTEBOOK ZUHAUSE</a:t>
            </a:r>
          </a:p>
        </p:txBody>
      </p:sp>
      <p:sp>
        <p:nvSpPr>
          <p:cNvPr id="9" name="TextBox 9"/>
          <p:cNvSpPr txBox="1"/>
          <p:nvPr/>
        </p:nvSpPr>
        <p:spPr>
          <a:xfrm>
            <a:off x="9139238" y="4936807"/>
            <a:ext cx="9525" cy="365760"/>
          </a:xfrm>
          <a:prstGeom prst="rect">
            <a:avLst/>
          </a:prstGeom>
        </p:spPr>
        <p:txBody>
          <a:bodyPr lIns="0" tIns="0" rIns="0" bIns="0" rtlCol="0" anchor="t">
            <a:spAutoFit/>
          </a:bodyPr>
          <a:lstStyle/>
          <a:p>
            <a:pPr algn="ctr">
              <a:lnSpc>
                <a:spcPts val="2940"/>
              </a:lnSpc>
            </a:pPr>
            <a:endParaRPr/>
          </a:p>
        </p:txBody>
      </p:sp>
      <p:sp>
        <p:nvSpPr>
          <p:cNvPr id="10" name="Freeform 10"/>
          <p:cNvSpPr/>
          <p:nvPr/>
        </p:nvSpPr>
        <p:spPr>
          <a:xfrm>
            <a:off x="8712633" y="6172200"/>
            <a:ext cx="6118662" cy="4114800"/>
          </a:xfrm>
          <a:custGeom>
            <a:avLst/>
            <a:gdLst/>
            <a:ahLst/>
            <a:cxnLst/>
            <a:rect l="l" t="t" r="r" b="b"/>
            <a:pathLst>
              <a:path w="6118662" h="4114800">
                <a:moveTo>
                  <a:pt x="0" y="0"/>
                </a:moveTo>
                <a:lnTo>
                  <a:pt x="6118662" y="0"/>
                </a:lnTo>
                <a:lnTo>
                  <a:pt x="6118662" y="4114800"/>
                </a:lnTo>
                <a:lnTo>
                  <a:pt x="0" y="41148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de-CH"/>
          </a:p>
        </p:txBody>
      </p:sp>
      <p:sp>
        <p:nvSpPr>
          <p:cNvPr id="11" name="TextBox 11"/>
          <p:cNvSpPr txBox="1"/>
          <p:nvPr/>
        </p:nvSpPr>
        <p:spPr>
          <a:xfrm>
            <a:off x="532935" y="2158999"/>
            <a:ext cx="16726365" cy="6904833"/>
          </a:xfrm>
          <a:prstGeom prst="rect">
            <a:avLst/>
          </a:prstGeom>
        </p:spPr>
        <p:txBody>
          <a:bodyPr lIns="0" tIns="0" rIns="0" bIns="0" rtlCol="0" anchor="t">
            <a:spAutoFit/>
          </a:bodyPr>
          <a:lstStyle/>
          <a:p>
            <a:pPr marL="937714" lvl="1" indent="-468857" algn="l">
              <a:lnSpc>
                <a:spcPts val="6080"/>
              </a:lnSpc>
              <a:buFont typeface="Arial"/>
              <a:buChar char="•"/>
            </a:pPr>
            <a:r>
              <a:rPr lang="en-US" sz="4343">
                <a:solidFill>
                  <a:srgbClr val="000000"/>
                </a:solidFill>
                <a:latin typeface="Pompiere"/>
                <a:ea typeface="Pompiere"/>
                <a:cs typeface="Pompiere"/>
                <a:sym typeface="Pompiere"/>
              </a:rPr>
              <a:t>Das Gerät bleibt vorwiegend in der Schule, ca. 1-2 Mal pro Woche nach Hause</a:t>
            </a:r>
          </a:p>
          <a:p>
            <a:pPr marL="937714" lvl="1" indent="-468857" algn="l">
              <a:lnSpc>
                <a:spcPts val="6080"/>
              </a:lnSpc>
              <a:buFont typeface="Arial"/>
              <a:buChar char="•"/>
            </a:pPr>
            <a:r>
              <a:rPr lang="en-US" sz="4343">
                <a:solidFill>
                  <a:srgbClr val="000000"/>
                </a:solidFill>
                <a:latin typeface="Pompiere"/>
                <a:ea typeface="Pompiere"/>
                <a:cs typeface="Pompiere"/>
                <a:sym typeface="Pompiere"/>
              </a:rPr>
              <a:t>Den Zeitpunkt bestimmt die Klassenlehrperson - dabei haben sie immer einen konkreten Auftrag</a:t>
            </a:r>
          </a:p>
          <a:p>
            <a:pPr marL="937714" lvl="1" indent="-468857" algn="l">
              <a:lnSpc>
                <a:spcPts val="6080"/>
              </a:lnSpc>
              <a:buFont typeface="Arial"/>
              <a:buChar char="•"/>
            </a:pPr>
            <a:r>
              <a:rPr lang="en-US" sz="4343">
                <a:solidFill>
                  <a:srgbClr val="000000"/>
                </a:solidFill>
                <a:latin typeface="Pompiere"/>
                <a:ea typeface="Pompiere"/>
                <a:cs typeface="Pompiere"/>
                <a:sym typeface="Pompiere"/>
              </a:rPr>
              <a:t>Die Nutzungsvereinbarung gilt auch für die private Nutzung</a:t>
            </a:r>
          </a:p>
          <a:p>
            <a:pPr marL="937714" lvl="1" indent="-468857" algn="l">
              <a:lnSpc>
                <a:spcPts val="6080"/>
              </a:lnSpc>
              <a:buFont typeface="Arial"/>
              <a:buChar char="•"/>
            </a:pPr>
            <a:r>
              <a:rPr lang="en-US" sz="4343">
                <a:solidFill>
                  <a:srgbClr val="000000"/>
                </a:solidFill>
                <a:latin typeface="Pompiere"/>
                <a:ea typeface="Pompiere"/>
                <a:cs typeface="Pompiere"/>
                <a:sym typeface="Pompiere"/>
              </a:rPr>
              <a:t>Installieren von Programmen ist nicht möglich</a:t>
            </a:r>
          </a:p>
          <a:p>
            <a:pPr marL="937714" lvl="1" indent="-468857" algn="l">
              <a:lnSpc>
                <a:spcPts val="6080"/>
              </a:lnSpc>
              <a:buFont typeface="Arial"/>
              <a:buChar char="•"/>
            </a:pPr>
            <a:r>
              <a:rPr lang="en-US" sz="4343">
                <a:solidFill>
                  <a:srgbClr val="000000"/>
                </a:solidFill>
                <a:latin typeface="Pompiere"/>
                <a:ea typeface="Pompiere"/>
                <a:cs typeface="Pompiere"/>
                <a:sym typeface="Pompiere"/>
              </a:rPr>
              <a:t>Die Ladegeräte bleiben in der Schule, für die Hausaufgaben sind sie genügend geladen</a:t>
            </a:r>
          </a:p>
          <a:p>
            <a:pPr marL="937714" lvl="1" indent="-468857" algn="l">
              <a:lnSpc>
                <a:spcPts val="6080"/>
              </a:lnSpc>
              <a:buFont typeface="Arial"/>
              <a:buChar char="•"/>
            </a:pPr>
            <a:r>
              <a:rPr lang="en-US" sz="4343">
                <a:solidFill>
                  <a:srgbClr val="000000"/>
                </a:solidFill>
                <a:latin typeface="Pompiere"/>
                <a:ea typeface="Pompiere"/>
                <a:cs typeface="Pompiere"/>
                <a:sym typeface="Pompiere"/>
              </a:rPr>
              <a:t>WLAN muss eingerichtet werden</a:t>
            </a:r>
          </a:p>
          <a:p>
            <a:pPr marL="937714" lvl="1" indent="-468857" algn="l">
              <a:lnSpc>
                <a:spcPts val="6080"/>
              </a:lnSpc>
              <a:buFont typeface="Arial"/>
              <a:buChar char="•"/>
            </a:pPr>
            <a:r>
              <a:rPr lang="en-US" sz="4343">
                <a:solidFill>
                  <a:srgbClr val="000000"/>
                </a:solidFill>
                <a:latin typeface="Pompiere"/>
                <a:ea typeface="Pompiere"/>
                <a:cs typeface="Pompiere"/>
                <a:sym typeface="Pompiere"/>
              </a:rPr>
              <a:t>Contentfilter funktioniert auch zuhause</a:t>
            </a:r>
          </a:p>
          <a:p>
            <a:pPr marL="937714" lvl="1" indent="-468857" algn="l">
              <a:lnSpc>
                <a:spcPts val="6080"/>
              </a:lnSpc>
              <a:buFont typeface="Arial"/>
              <a:buChar char="•"/>
            </a:pPr>
            <a:r>
              <a:rPr lang="en-US" sz="4343">
                <a:solidFill>
                  <a:srgbClr val="000000"/>
                </a:solidFill>
                <a:latin typeface="Pompiere"/>
                <a:ea typeface="Pompiere"/>
                <a:cs typeface="Pompiere"/>
                <a:sym typeface="Pompiere"/>
              </a:rPr>
              <a:t>keine Zeitbeschränkung </a:t>
            </a:r>
          </a:p>
          <a:p>
            <a:pPr marL="937714" lvl="1" indent="-468857" algn="l">
              <a:lnSpc>
                <a:spcPts val="6080"/>
              </a:lnSpc>
              <a:buFont typeface="Arial"/>
              <a:buChar char="•"/>
            </a:pPr>
            <a:r>
              <a:rPr lang="en-US" sz="4343">
                <a:solidFill>
                  <a:srgbClr val="000000"/>
                </a:solidFill>
                <a:latin typeface="Pompiere"/>
                <a:ea typeface="Pompiere"/>
                <a:cs typeface="Pompiere"/>
                <a:sym typeface="Pompiere"/>
              </a:rPr>
              <a:t>zuhause liegt die Verantwortung bei den Eltern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41941" y="-299241"/>
            <a:ext cx="11334191" cy="11178346"/>
          </a:xfrm>
          <a:custGeom>
            <a:avLst/>
            <a:gdLst/>
            <a:ahLst/>
            <a:cxnLst/>
            <a:rect l="l" t="t" r="r" b="b"/>
            <a:pathLst>
              <a:path w="11334191" h="11178346">
                <a:moveTo>
                  <a:pt x="0" y="0"/>
                </a:moveTo>
                <a:lnTo>
                  <a:pt x="11334191" y="0"/>
                </a:lnTo>
                <a:lnTo>
                  <a:pt x="11334191" y="11178346"/>
                </a:lnTo>
                <a:lnTo>
                  <a:pt x="0" y="11178346"/>
                </a:lnTo>
                <a:lnTo>
                  <a:pt x="0" y="0"/>
                </a:lnTo>
                <a:close/>
              </a:path>
            </a:pathLst>
          </a:custGeom>
          <a:blipFill>
            <a:blip r:embed="rId2"/>
            <a:stretch>
              <a:fillRect/>
            </a:stretch>
          </a:blipFill>
        </p:spPr>
        <p:txBody>
          <a:bodyPr/>
          <a:lstStyle/>
          <a:p>
            <a:endParaRPr lang="de-CH"/>
          </a:p>
        </p:txBody>
      </p:sp>
      <p:sp>
        <p:nvSpPr>
          <p:cNvPr id="3" name="Freeform 3"/>
          <p:cNvSpPr/>
          <p:nvPr/>
        </p:nvSpPr>
        <p:spPr>
          <a:xfrm>
            <a:off x="-674156" y="-1072630"/>
            <a:ext cx="4899948" cy="3068592"/>
          </a:xfrm>
          <a:custGeom>
            <a:avLst/>
            <a:gdLst/>
            <a:ahLst/>
            <a:cxnLst/>
            <a:rect l="l" t="t" r="r" b="b"/>
            <a:pathLst>
              <a:path w="4899948" h="3068592">
                <a:moveTo>
                  <a:pt x="0" y="0"/>
                </a:moveTo>
                <a:lnTo>
                  <a:pt x="4899948" y="0"/>
                </a:lnTo>
                <a:lnTo>
                  <a:pt x="4899948" y="3068592"/>
                </a:lnTo>
                <a:lnTo>
                  <a:pt x="0" y="3068592"/>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de-CH"/>
          </a:p>
        </p:txBody>
      </p:sp>
      <p:sp>
        <p:nvSpPr>
          <p:cNvPr id="4" name="Freeform 4"/>
          <p:cNvSpPr/>
          <p:nvPr/>
        </p:nvSpPr>
        <p:spPr>
          <a:xfrm>
            <a:off x="5003948" y="-1890601"/>
            <a:ext cx="3366941" cy="3397831"/>
          </a:xfrm>
          <a:custGeom>
            <a:avLst/>
            <a:gdLst/>
            <a:ahLst/>
            <a:cxnLst/>
            <a:rect l="l" t="t" r="r" b="b"/>
            <a:pathLst>
              <a:path w="3366941" h="3397831">
                <a:moveTo>
                  <a:pt x="0" y="0"/>
                </a:moveTo>
                <a:lnTo>
                  <a:pt x="3366941" y="0"/>
                </a:lnTo>
                <a:lnTo>
                  <a:pt x="3366941" y="3397831"/>
                </a:lnTo>
                <a:lnTo>
                  <a:pt x="0" y="3397831"/>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de-CH"/>
          </a:p>
        </p:txBody>
      </p:sp>
      <p:sp>
        <p:nvSpPr>
          <p:cNvPr id="5" name="Freeform 5"/>
          <p:cNvSpPr/>
          <p:nvPr/>
        </p:nvSpPr>
        <p:spPr>
          <a:xfrm rot="-5282649">
            <a:off x="14466838" y="988183"/>
            <a:ext cx="6253201" cy="2133905"/>
          </a:xfrm>
          <a:custGeom>
            <a:avLst/>
            <a:gdLst/>
            <a:ahLst/>
            <a:cxnLst/>
            <a:rect l="l" t="t" r="r" b="b"/>
            <a:pathLst>
              <a:path w="6253201" h="2133905">
                <a:moveTo>
                  <a:pt x="0" y="0"/>
                </a:moveTo>
                <a:lnTo>
                  <a:pt x="6253201" y="0"/>
                </a:lnTo>
                <a:lnTo>
                  <a:pt x="6253201" y="2133905"/>
                </a:lnTo>
                <a:lnTo>
                  <a:pt x="0" y="2133905"/>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de-CH"/>
          </a:p>
        </p:txBody>
      </p:sp>
      <p:sp>
        <p:nvSpPr>
          <p:cNvPr id="6" name="Freeform 6"/>
          <p:cNvSpPr/>
          <p:nvPr/>
        </p:nvSpPr>
        <p:spPr>
          <a:xfrm>
            <a:off x="15353489" y="8540136"/>
            <a:ext cx="4602314" cy="3618569"/>
          </a:xfrm>
          <a:custGeom>
            <a:avLst/>
            <a:gdLst/>
            <a:ahLst/>
            <a:cxnLst/>
            <a:rect l="l" t="t" r="r" b="b"/>
            <a:pathLst>
              <a:path w="4602314" h="3618569">
                <a:moveTo>
                  <a:pt x="0" y="0"/>
                </a:moveTo>
                <a:lnTo>
                  <a:pt x="4602314" y="0"/>
                </a:lnTo>
                <a:lnTo>
                  <a:pt x="4602314" y="3618570"/>
                </a:lnTo>
                <a:lnTo>
                  <a:pt x="0" y="3618570"/>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de-CH"/>
          </a:p>
        </p:txBody>
      </p:sp>
      <p:sp>
        <p:nvSpPr>
          <p:cNvPr id="7" name="Freeform 7"/>
          <p:cNvSpPr/>
          <p:nvPr/>
        </p:nvSpPr>
        <p:spPr>
          <a:xfrm>
            <a:off x="9144000" y="9258300"/>
            <a:ext cx="4076270" cy="2863579"/>
          </a:xfrm>
          <a:custGeom>
            <a:avLst/>
            <a:gdLst/>
            <a:ahLst/>
            <a:cxnLst/>
            <a:rect l="l" t="t" r="r" b="b"/>
            <a:pathLst>
              <a:path w="4076270" h="2863579">
                <a:moveTo>
                  <a:pt x="0" y="0"/>
                </a:moveTo>
                <a:lnTo>
                  <a:pt x="4076270" y="0"/>
                </a:lnTo>
                <a:lnTo>
                  <a:pt x="4076270" y="2863579"/>
                </a:lnTo>
                <a:lnTo>
                  <a:pt x="0" y="2863579"/>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de-CH"/>
          </a:p>
        </p:txBody>
      </p:sp>
      <p:sp>
        <p:nvSpPr>
          <p:cNvPr id="8" name="Freeform 8"/>
          <p:cNvSpPr/>
          <p:nvPr/>
        </p:nvSpPr>
        <p:spPr>
          <a:xfrm flipH="1">
            <a:off x="346544" y="3186096"/>
            <a:ext cx="6340875" cy="7503994"/>
          </a:xfrm>
          <a:custGeom>
            <a:avLst/>
            <a:gdLst/>
            <a:ahLst/>
            <a:cxnLst/>
            <a:rect l="l" t="t" r="r" b="b"/>
            <a:pathLst>
              <a:path w="6340875" h="7503994">
                <a:moveTo>
                  <a:pt x="6340875" y="0"/>
                </a:moveTo>
                <a:lnTo>
                  <a:pt x="0" y="0"/>
                </a:lnTo>
                <a:lnTo>
                  <a:pt x="0" y="7503994"/>
                </a:lnTo>
                <a:lnTo>
                  <a:pt x="6340875" y="7503994"/>
                </a:lnTo>
                <a:lnTo>
                  <a:pt x="6340875"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de-CH"/>
          </a:p>
        </p:txBody>
      </p:sp>
      <p:sp>
        <p:nvSpPr>
          <p:cNvPr id="9" name="Freeform 9"/>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15"/>
            <a:stretch>
              <a:fillRect l="-3553" t="-32479" r="-7972" b="-49316"/>
            </a:stretch>
          </a:blipFill>
        </p:spPr>
        <p:txBody>
          <a:bodyPr/>
          <a:lstStyle/>
          <a:p>
            <a:endParaRPr lang="de-CH"/>
          </a:p>
        </p:txBody>
      </p:sp>
      <p:sp>
        <p:nvSpPr>
          <p:cNvPr id="10" name="Freeform 10"/>
          <p:cNvSpPr/>
          <p:nvPr/>
        </p:nvSpPr>
        <p:spPr>
          <a:xfrm>
            <a:off x="11531545" y="704850"/>
            <a:ext cx="4594998" cy="3062584"/>
          </a:xfrm>
          <a:custGeom>
            <a:avLst/>
            <a:gdLst/>
            <a:ahLst/>
            <a:cxnLst/>
            <a:rect l="l" t="t" r="r" b="b"/>
            <a:pathLst>
              <a:path w="4594998" h="3062584">
                <a:moveTo>
                  <a:pt x="0" y="0"/>
                </a:moveTo>
                <a:lnTo>
                  <a:pt x="4594998" y="0"/>
                </a:lnTo>
                <a:lnTo>
                  <a:pt x="4594998" y="3062584"/>
                </a:lnTo>
                <a:lnTo>
                  <a:pt x="0" y="3062584"/>
                </a:lnTo>
                <a:lnTo>
                  <a:pt x="0" y="0"/>
                </a:lnTo>
                <a:close/>
              </a:path>
            </a:pathLst>
          </a:custGeom>
          <a:blipFill>
            <a:blip r:embed="rId16"/>
            <a:stretch>
              <a:fillRect/>
            </a:stretch>
          </a:blipFill>
        </p:spPr>
        <p:txBody>
          <a:bodyPr/>
          <a:lstStyle/>
          <a:p>
            <a:endParaRPr lang="de-CH"/>
          </a:p>
        </p:txBody>
      </p:sp>
      <p:sp>
        <p:nvSpPr>
          <p:cNvPr id="11" name="TextBox 11"/>
          <p:cNvSpPr txBox="1"/>
          <p:nvPr/>
        </p:nvSpPr>
        <p:spPr>
          <a:xfrm>
            <a:off x="6164126" y="1808147"/>
            <a:ext cx="2022053" cy="1377949"/>
          </a:xfrm>
          <a:prstGeom prst="rect">
            <a:avLst/>
          </a:prstGeom>
        </p:spPr>
        <p:txBody>
          <a:bodyPr lIns="0" tIns="0" rIns="0" bIns="0" rtlCol="0" anchor="t">
            <a:spAutoFit/>
          </a:bodyPr>
          <a:lstStyle/>
          <a:p>
            <a:pPr algn="ctr">
              <a:lnSpc>
                <a:spcPts val="11200"/>
              </a:lnSpc>
            </a:pPr>
            <a:r>
              <a:rPr lang="en-US" sz="8000">
                <a:solidFill>
                  <a:srgbClr val="000000"/>
                </a:solidFill>
                <a:latin typeface="Hanging"/>
                <a:ea typeface="Hanging"/>
                <a:cs typeface="Hanging"/>
                <a:sym typeface="Hanging"/>
              </a:rPr>
              <a:t>HOPPLA...</a:t>
            </a:r>
          </a:p>
        </p:txBody>
      </p:sp>
      <p:sp>
        <p:nvSpPr>
          <p:cNvPr id="12" name="TextBox 12"/>
          <p:cNvSpPr txBox="1"/>
          <p:nvPr/>
        </p:nvSpPr>
        <p:spPr>
          <a:xfrm>
            <a:off x="7175152" y="4015084"/>
            <a:ext cx="10084148" cy="4203700"/>
          </a:xfrm>
          <a:prstGeom prst="rect">
            <a:avLst/>
          </a:prstGeom>
        </p:spPr>
        <p:txBody>
          <a:bodyPr lIns="0" tIns="0" rIns="0" bIns="0" rtlCol="0" anchor="t">
            <a:spAutoFit/>
          </a:bodyPr>
          <a:lstStyle/>
          <a:p>
            <a:pPr marL="863599" lvl="1" indent="-431800" algn="l">
              <a:lnSpc>
                <a:spcPts val="5599"/>
              </a:lnSpc>
              <a:buFont typeface="Arial"/>
              <a:buChar char="•"/>
            </a:pPr>
            <a:r>
              <a:rPr lang="en-US" sz="3999">
                <a:solidFill>
                  <a:srgbClr val="000000"/>
                </a:solidFill>
                <a:latin typeface="Pompiere"/>
                <a:ea typeface="Pompiere"/>
                <a:cs typeface="Pompiere"/>
                <a:sym typeface="Pompiere"/>
              </a:rPr>
              <a:t>immer der Lehrperson melden, wenn etwas nicht funktioniert oder kaputt gegangen ist</a:t>
            </a:r>
          </a:p>
          <a:p>
            <a:pPr marL="863599" lvl="1" indent="-431800" algn="l">
              <a:lnSpc>
                <a:spcPts val="5599"/>
              </a:lnSpc>
              <a:buFont typeface="Arial"/>
              <a:buChar char="•"/>
            </a:pPr>
            <a:r>
              <a:rPr lang="en-US" sz="3999">
                <a:solidFill>
                  <a:srgbClr val="000000"/>
                </a:solidFill>
                <a:latin typeface="Pompiere"/>
                <a:ea typeface="Pompiere"/>
                <a:cs typeface="Pompiere"/>
                <a:sym typeface="Pompiere"/>
              </a:rPr>
              <a:t>es kann immer einmal etwas passieren, die Reparatur / Ersatz übernimmt die Schule</a:t>
            </a:r>
          </a:p>
          <a:p>
            <a:pPr marL="863599" lvl="1" indent="-431800" algn="l">
              <a:lnSpc>
                <a:spcPts val="5599"/>
              </a:lnSpc>
              <a:buFont typeface="Arial"/>
              <a:buChar char="•"/>
            </a:pPr>
            <a:r>
              <a:rPr lang="en-US" sz="3999">
                <a:solidFill>
                  <a:srgbClr val="000000"/>
                </a:solidFill>
                <a:latin typeface="Pompiere"/>
                <a:ea typeface="Pompiere"/>
                <a:cs typeface="Pompiere"/>
                <a:sym typeface="Pompiere"/>
              </a:rPr>
              <a:t>bei vorsätzlichem Missbrauch bezahlen die Eltern (Haftpflichtversicherung)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73240" y="8893298"/>
            <a:ext cx="4051334" cy="2765036"/>
          </a:xfrm>
          <a:custGeom>
            <a:avLst/>
            <a:gdLst/>
            <a:ahLst/>
            <a:cxnLst/>
            <a:rect l="l" t="t" r="r" b="b"/>
            <a:pathLst>
              <a:path w="4051334" h="2765036">
                <a:moveTo>
                  <a:pt x="0" y="0"/>
                </a:moveTo>
                <a:lnTo>
                  <a:pt x="4051334" y="0"/>
                </a:lnTo>
                <a:lnTo>
                  <a:pt x="4051334" y="2765036"/>
                </a:lnTo>
                <a:lnTo>
                  <a:pt x="0" y="276503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de-CH"/>
          </a:p>
        </p:txBody>
      </p:sp>
      <p:sp>
        <p:nvSpPr>
          <p:cNvPr id="3" name="Freeform 3"/>
          <p:cNvSpPr/>
          <p:nvPr/>
        </p:nvSpPr>
        <p:spPr>
          <a:xfrm>
            <a:off x="15262955" y="8864586"/>
            <a:ext cx="4602314" cy="3618569"/>
          </a:xfrm>
          <a:custGeom>
            <a:avLst/>
            <a:gdLst/>
            <a:ahLst/>
            <a:cxnLst/>
            <a:rect l="l" t="t" r="r" b="b"/>
            <a:pathLst>
              <a:path w="4602314" h="3618569">
                <a:moveTo>
                  <a:pt x="0" y="0"/>
                </a:moveTo>
                <a:lnTo>
                  <a:pt x="4602314" y="0"/>
                </a:lnTo>
                <a:lnTo>
                  <a:pt x="4602314" y="3618569"/>
                </a:lnTo>
                <a:lnTo>
                  <a:pt x="0" y="3618569"/>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de-CH"/>
          </a:p>
        </p:txBody>
      </p:sp>
      <p:sp>
        <p:nvSpPr>
          <p:cNvPr id="4" name="Freeform 4"/>
          <p:cNvSpPr/>
          <p:nvPr/>
        </p:nvSpPr>
        <p:spPr>
          <a:xfrm>
            <a:off x="-674156" y="-1322787"/>
            <a:ext cx="4224468" cy="2645573"/>
          </a:xfrm>
          <a:custGeom>
            <a:avLst/>
            <a:gdLst/>
            <a:ahLst/>
            <a:cxnLst/>
            <a:rect l="l" t="t" r="r" b="b"/>
            <a:pathLst>
              <a:path w="4224468" h="2645573">
                <a:moveTo>
                  <a:pt x="0" y="0"/>
                </a:moveTo>
                <a:lnTo>
                  <a:pt x="4224468" y="0"/>
                </a:lnTo>
                <a:lnTo>
                  <a:pt x="4224468" y="2645574"/>
                </a:lnTo>
                <a:lnTo>
                  <a:pt x="0" y="2645574"/>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de-CH"/>
          </a:p>
        </p:txBody>
      </p:sp>
      <p:sp>
        <p:nvSpPr>
          <p:cNvPr id="5" name="Freeform 5"/>
          <p:cNvSpPr/>
          <p:nvPr/>
        </p:nvSpPr>
        <p:spPr>
          <a:xfrm>
            <a:off x="11101574" y="9560661"/>
            <a:ext cx="3169280" cy="2226419"/>
          </a:xfrm>
          <a:custGeom>
            <a:avLst/>
            <a:gdLst/>
            <a:ahLst/>
            <a:cxnLst/>
            <a:rect l="l" t="t" r="r" b="b"/>
            <a:pathLst>
              <a:path w="3169280" h="2226419">
                <a:moveTo>
                  <a:pt x="0" y="0"/>
                </a:moveTo>
                <a:lnTo>
                  <a:pt x="3169280" y="0"/>
                </a:lnTo>
                <a:lnTo>
                  <a:pt x="3169280" y="2226419"/>
                </a:lnTo>
                <a:lnTo>
                  <a:pt x="0" y="2226419"/>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de-CH"/>
          </a:p>
        </p:txBody>
      </p:sp>
      <p:sp>
        <p:nvSpPr>
          <p:cNvPr id="6" name="Freeform 6"/>
          <p:cNvSpPr/>
          <p:nvPr/>
        </p:nvSpPr>
        <p:spPr>
          <a:xfrm>
            <a:off x="9653627" y="-3037933"/>
            <a:ext cx="5493058" cy="4114800"/>
          </a:xfrm>
          <a:custGeom>
            <a:avLst/>
            <a:gdLst/>
            <a:ahLst/>
            <a:cxnLst/>
            <a:rect l="l" t="t" r="r" b="b"/>
            <a:pathLst>
              <a:path w="5493058" h="4114800">
                <a:moveTo>
                  <a:pt x="0" y="0"/>
                </a:moveTo>
                <a:lnTo>
                  <a:pt x="5493058" y="0"/>
                </a:lnTo>
                <a:lnTo>
                  <a:pt x="5493058"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de-CH"/>
          </a:p>
        </p:txBody>
      </p:sp>
      <p:sp>
        <p:nvSpPr>
          <p:cNvPr id="7" name="Freeform 7"/>
          <p:cNvSpPr/>
          <p:nvPr/>
        </p:nvSpPr>
        <p:spPr>
          <a:xfrm rot="-5400000">
            <a:off x="4745771" y="-1877331"/>
            <a:ext cx="2892762" cy="2919301"/>
          </a:xfrm>
          <a:custGeom>
            <a:avLst/>
            <a:gdLst/>
            <a:ahLst/>
            <a:cxnLst/>
            <a:rect l="l" t="t" r="r" b="b"/>
            <a:pathLst>
              <a:path w="2892762" h="2919301">
                <a:moveTo>
                  <a:pt x="0" y="0"/>
                </a:moveTo>
                <a:lnTo>
                  <a:pt x="2892761" y="0"/>
                </a:lnTo>
                <a:lnTo>
                  <a:pt x="2892761" y="2919301"/>
                </a:lnTo>
                <a:lnTo>
                  <a:pt x="0" y="2919301"/>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de-CH"/>
          </a:p>
        </p:txBody>
      </p:sp>
      <p:sp>
        <p:nvSpPr>
          <p:cNvPr id="8" name="Freeform 8"/>
          <p:cNvSpPr/>
          <p:nvPr/>
        </p:nvSpPr>
        <p:spPr>
          <a:xfrm>
            <a:off x="2932282" y="9271808"/>
            <a:ext cx="2587020" cy="2386526"/>
          </a:xfrm>
          <a:custGeom>
            <a:avLst/>
            <a:gdLst/>
            <a:ahLst/>
            <a:cxnLst/>
            <a:rect l="l" t="t" r="r" b="b"/>
            <a:pathLst>
              <a:path w="2587020" h="2386526">
                <a:moveTo>
                  <a:pt x="0" y="0"/>
                </a:moveTo>
                <a:lnTo>
                  <a:pt x="2587020" y="0"/>
                </a:lnTo>
                <a:lnTo>
                  <a:pt x="2587020" y="2386526"/>
                </a:lnTo>
                <a:lnTo>
                  <a:pt x="0" y="2386526"/>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txBody>
          <a:bodyPr/>
          <a:lstStyle/>
          <a:p>
            <a:endParaRPr lang="de-CH"/>
          </a:p>
        </p:txBody>
      </p:sp>
      <p:sp>
        <p:nvSpPr>
          <p:cNvPr id="9" name="Freeform 9"/>
          <p:cNvSpPr/>
          <p:nvPr/>
        </p:nvSpPr>
        <p:spPr>
          <a:xfrm>
            <a:off x="15262955" y="-1072630"/>
            <a:ext cx="1996345" cy="2149497"/>
          </a:xfrm>
          <a:custGeom>
            <a:avLst/>
            <a:gdLst/>
            <a:ahLst/>
            <a:cxnLst/>
            <a:rect l="l" t="t" r="r" b="b"/>
            <a:pathLst>
              <a:path w="1996345" h="2149497">
                <a:moveTo>
                  <a:pt x="0" y="0"/>
                </a:moveTo>
                <a:lnTo>
                  <a:pt x="1996345" y="0"/>
                </a:lnTo>
                <a:lnTo>
                  <a:pt x="1996345" y="2149497"/>
                </a:lnTo>
                <a:lnTo>
                  <a:pt x="0" y="2149497"/>
                </a:lnTo>
                <a:lnTo>
                  <a:pt x="0" y="0"/>
                </a:lnTo>
                <a:close/>
              </a:path>
            </a:pathLst>
          </a:custGeom>
          <a:blipFill>
            <a:blip r:embed="rId16">
              <a:extLst>
                <a:ext uri="{96DAC541-7B7A-43D3-8B79-37D633B846F1}">
                  <asvg:svgBlip xmlns:asvg="http://schemas.microsoft.com/office/drawing/2016/SVG/main" r:embed="rId17"/>
                </a:ext>
              </a:extLst>
            </a:blip>
            <a:stretch>
              <a:fillRect/>
            </a:stretch>
          </a:blipFill>
          <a:ln cap="sq">
            <a:noFill/>
            <a:prstDash val="solid"/>
            <a:miter/>
          </a:ln>
        </p:spPr>
        <p:txBody>
          <a:bodyPr/>
          <a:lstStyle/>
          <a:p>
            <a:endParaRPr lang="de-CH"/>
          </a:p>
        </p:txBody>
      </p:sp>
      <p:sp>
        <p:nvSpPr>
          <p:cNvPr id="10" name="Freeform 10"/>
          <p:cNvSpPr/>
          <p:nvPr/>
        </p:nvSpPr>
        <p:spPr>
          <a:xfrm>
            <a:off x="14506399" y="2973858"/>
            <a:ext cx="9938021" cy="9801373"/>
          </a:xfrm>
          <a:custGeom>
            <a:avLst/>
            <a:gdLst/>
            <a:ahLst/>
            <a:cxnLst/>
            <a:rect l="l" t="t" r="r" b="b"/>
            <a:pathLst>
              <a:path w="9938021" h="9801373">
                <a:moveTo>
                  <a:pt x="0" y="0"/>
                </a:moveTo>
                <a:lnTo>
                  <a:pt x="9938020" y="0"/>
                </a:lnTo>
                <a:lnTo>
                  <a:pt x="9938020" y="9801372"/>
                </a:lnTo>
                <a:lnTo>
                  <a:pt x="0" y="9801372"/>
                </a:lnTo>
                <a:lnTo>
                  <a:pt x="0" y="0"/>
                </a:lnTo>
                <a:close/>
              </a:path>
            </a:pathLst>
          </a:custGeom>
          <a:blipFill>
            <a:blip r:embed="rId18"/>
            <a:stretch>
              <a:fillRect/>
            </a:stretch>
          </a:blipFill>
        </p:spPr>
        <p:txBody>
          <a:bodyPr/>
          <a:lstStyle/>
          <a:p>
            <a:endParaRPr lang="de-CH"/>
          </a:p>
        </p:txBody>
      </p:sp>
      <p:sp>
        <p:nvSpPr>
          <p:cNvPr id="11" name="Freeform 11"/>
          <p:cNvSpPr/>
          <p:nvPr/>
        </p:nvSpPr>
        <p:spPr>
          <a:xfrm>
            <a:off x="13267013" y="5678961"/>
            <a:ext cx="4766060" cy="4086896"/>
          </a:xfrm>
          <a:custGeom>
            <a:avLst/>
            <a:gdLst/>
            <a:ahLst/>
            <a:cxnLst/>
            <a:rect l="l" t="t" r="r" b="b"/>
            <a:pathLst>
              <a:path w="4766060" h="4086896">
                <a:moveTo>
                  <a:pt x="0" y="0"/>
                </a:moveTo>
                <a:lnTo>
                  <a:pt x="4766059" y="0"/>
                </a:lnTo>
                <a:lnTo>
                  <a:pt x="4766059" y="4086896"/>
                </a:lnTo>
                <a:lnTo>
                  <a:pt x="0" y="4086896"/>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de-CH"/>
          </a:p>
        </p:txBody>
      </p:sp>
      <p:sp>
        <p:nvSpPr>
          <p:cNvPr id="12" name="Freeform 12"/>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21"/>
            <a:stretch>
              <a:fillRect l="-3553" t="-32479" r="-7972" b="-49316"/>
            </a:stretch>
          </a:blipFill>
        </p:spPr>
        <p:txBody>
          <a:bodyPr/>
          <a:lstStyle/>
          <a:p>
            <a:endParaRPr lang="de-CH"/>
          </a:p>
        </p:txBody>
      </p:sp>
      <p:sp>
        <p:nvSpPr>
          <p:cNvPr id="13" name="TextBox 13"/>
          <p:cNvSpPr txBox="1"/>
          <p:nvPr/>
        </p:nvSpPr>
        <p:spPr>
          <a:xfrm>
            <a:off x="1028700" y="866775"/>
            <a:ext cx="7811393" cy="1377949"/>
          </a:xfrm>
          <a:prstGeom prst="rect">
            <a:avLst/>
          </a:prstGeom>
        </p:spPr>
        <p:txBody>
          <a:bodyPr lIns="0" tIns="0" rIns="0" bIns="0" rtlCol="0" anchor="t">
            <a:spAutoFit/>
          </a:bodyPr>
          <a:lstStyle/>
          <a:p>
            <a:pPr algn="ctr">
              <a:lnSpc>
                <a:spcPts val="11200"/>
              </a:lnSpc>
            </a:pPr>
            <a:r>
              <a:rPr lang="en-US" sz="8000">
                <a:solidFill>
                  <a:srgbClr val="000000"/>
                </a:solidFill>
                <a:latin typeface="Hanging"/>
                <a:ea typeface="Hanging"/>
                <a:cs typeface="Hanging"/>
                <a:sym typeface="Hanging"/>
              </a:rPr>
              <a:t>ICH KOMME NICHT MEHR WEITER...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73240" y="8893298"/>
            <a:ext cx="4051334" cy="2765036"/>
          </a:xfrm>
          <a:custGeom>
            <a:avLst/>
            <a:gdLst/>
            <a:ahLst/>
            <a:cxnLst/>
            <a:rect l="l" t="t" r="r" b="b"/>
            <a:pathLst>
              <a:path w="4051334" h="2765036">
                <a:moveTo>
                  <a:pt x="0" y="0"/>
                </a:moveTo>
                <a:lnTo>
                  <a:pt x="4051334" y="0"/>
                </a:lnTo>
                <a:lnTo>
                  <a:pt x="4051334" y="2765036"/>
                </a:lnTo>
                <a:lnTo>
                  <a:pt x="0" y="276503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de-CH"/>
          </a:p>
        </p:txBody>
      </p:sp>
      <p:sp>
        <p:nvSpPr>
          <p:cNvPr id="3" name="Freeform 3"/>
          <p:cNvSpPr/>
          <p:nvPr/>
        </p:nvSpPr>
        <p:spPr>
          <a:xfrm>
            <a:off x="15262955" y="8864586"/>
            <a:ext cx="4602314" cy="3618569"/>
          </a:xfrm>
          <a:custGeom>
            <a:avLst/>
            <a:gdLst/>
            <a:ahLst/>
            <a:cxnLst/>
            <a:rect l="l" t="t" r="r" b="b"/>
            <a:pathLst>
              <a:path w="4602314" h="3618569">
                <a:moveTo>
                  <a:pt x="0" y="0"/>
                </a:moveTo>
                <a:lnTo>
                  <a:pt x="4602314" y="0"/>
                </a:lnTo>
                <a:lnTo>
                  <a:pt x="4602314" y="3618569"/>
                </a:lnTo>
                <a:lnTo>
                  <a:pt x="0" y="3618569"/>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de-CH"/>
          </a:p>
        </p:txBody>
      </p:sp>
      <p:sp>
        <p:nvSpPr>
          <p:cNvPr id="4" name="Freeform 4"/>
          <p:cNvSpPr/>
          <p:nvPr/>
        </p:nvSpPr>
        <p:spPr>
          <a:xfrm>
            <a:off x="-674156" y="-1322787"/>
            <a:ext cx="4224468" cy="2645573"/>
          </a:xfrm>
          <a:custGeom>
            <a:avLst/>
            <a:gdLst/>
            <a:ahLst/>
            <a:cxnLst/>
            <a:rect l="l" t="t" r="r" b="b"/>
            <a:pathLst>
              <a:path w="4224468" h="2645573">
                <a:moveTo>
                  <a:pt x="0" y="0"/>
                </a:moveTo>
                <a:lnTo>
                  <a:pt x="4224468" y="0"/>
                </a:lnTo>
                <a:lnTo>
                  <a:pt x="4224468" y="2645574"/>
                </a:lnTo>
                <a:lnTo>
                  <a:pt x="0" y="2645574"/>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de-CH"/>
          </a:p>
        </p:txBody>
      </p:sp>
      <p:sp>
        <p:nvSpPr>
          <p:cNvPr id="5" name="Freeform 5"/>
          <p:cNvSpPr/>
          <p:nvPr/>
        </p:nvSpPr>
        <p:spPr>
          <a:xfrm>
            <a:off x="11101574" y="9560661"/>
            <a:ext cx="3169280" cy="2226419"/>
          </a:xfrm>
          <a:custGeom>
            <a:avLst/>
            <a:gdLst/>
            <a:ahLst/>
            <a:cxnLst/>
            <a:rect l="l" t="t" r="r" b="b"/>
            <a:pathLst>
              <a:path w="3169280" h="2226419">
                <a:moveTo>
                  <a:pt x="0" y="0"/>
                </a:moveTo>
                <a:lnTo>
                  <a:pt x="3169280" y="0"/>
                </a:lnTo>
                <a:lnTo>
                  <a:pt x="3169280" y="2226419"/>
                </a:lnTo>
                <a:lnTo>
                  <a:pt x="0" y="2226419"/>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de-CH"/>
          </a:p>
        </p:txBody>
      </p:sp>
      <p:sp>
        <p:nvSpPr>
          <p:cNvPr id="6" name="Freeform 6"/>
          <p:cNvSpPr/>
          <p:nvPr/>
        </p:nvSpPr>
        <p:spPr>
          <a:xfrm>
            <a:off x="9653627" y="-3037933"/>
            <a:ext cx="5493058" cy="4114800"/>
          </a:xfrm>
          <a:custGeom>
            <a:avLst/>
            <a:gdLst/>
            <a:ahLst/>
            <a:cxnLst/>
            <a:rect l="l" t="t" r="r" b="b"/>
            <a:pathLst>
              <a:path w="5493058" h="4114800">
                <a:moveTo>
                  <a:pt x="0" y="0"/>
                </a:moveTo>
                <a:lnTo>
                  <a:pt x="5493058" y="0"/>
                </a:lnTo>
                <a:lnTo>
                  <a:pt x="5493058" y="4114800"/>
                </a:lnTo>
                <a:lnTo>
                  <a:pt x="0" y="4114800"/>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de-CH"/>
          </a:p>
        </p:txBody>
      </p:sp>
      <p:sp>
        <p:nvSpPr>
          <p:cNvPr id="7" name="Freeform 7"/>
          <p:cNvSpPr/>
          <p:nvPr/>
        </p:nvSpPr>
        <p:spPr>
          <a:xfrm rot="-5400000">
            <a:off x="4745771" y="-1877331"/>
            <a:ext cx="2892762" cy="2919301"/>
          </a:xfrm>
          <a:custGeom>
            <a:avLst/>
            <a:gdLst/>
            <a:ahLst/>
            <a:cxnLst/>
            <a:rect l="l" t="t" r="r" b="b"/>
            <a:pathLst>
              <a:path w="2892762" h="2919301">
                <a:moveTo>
                  <a:pt x="0" y="0"/>
                </a:moveTo>
                <a:lnTo>
                  <a:pt x="2892761" y="0"/>
                </a:lnTo>
                <a:lnTo>
                  <a:pt x="2892761" y="2919301"/>
                </a:lnTo>
                <a:lnTo>
                  <a:pt x="0" y="2919301"/>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de-CH"/>
          </a:p>
        </p:txBody>
      </p:sp>
      <p:sp>
        <p:nvSpPr>
          <p:cNvPr id="8" name="Freeform 8"/>
          <p:cNvSpPr/>
          <p:nvPr/>
        </p:nvSpPr>
        <p:spPr>
          <a:xfrm>
            <a:off x="2932282" y="9271808"/>
            <a:ext cx="2587020" cy="2386526"/>
          </a:xfrm>
          <a:custGeom>
            <a:avLst/>
            <a:gdLst/>
            <a:ahLst/>
            <a:cxnLst/>
            <a:rect l="l" t="t" r="r" b="b"/>
            <a:pathLst>
              <a:path w="2587020" h="2386526">
                <a:moveTo>
                  <a:pt x="0" y="0"/>
                </a:moveTo>
                <a:lnTo>
                  <a:pt x="2587020" y="0"/>
                </a:lnTo>
                <a:lnTo>
                  <a:pt x="2587020" y="2386526"/>
                </a:lnTo>
                <a:lnTo>
                  <a:pt x="0" y="2386526"/>
                </a:lnTo>
                <a:lnTo>
                  <a:pt x="0" y="0"/>
                </a:lnTo>
                <a:close/>
              </a:path>
            </a:pathLst>
          </a:custGeom>
          <a:blipFill>
            <a:blip r:embed="rId14">
              <a:extLst>
                <a:ext uri="{96DAC541-7B7A-43D3-8B79-37D633B846F1}">
                  <asvg:svgBlip xmlns:asvg="http://schemas.microsoft.com/office/drawing/2016/SVG/main" r:embed="rId15"/>
                </a:ext>
              </a:extLst>
            </a:blip>
            <a:stretch>
              <a:fillRect/>
            </a:stretch>
          </a:blipFill>
          <a:ln cap="sq">
            <a:noFill/>
            <a:prstDash val="solid"/>
            <a:miter/>
          </a:ln>
        </p:spPr>
        <p:txBody>
          <a:bodyPr/>
          <a:lstStyle/>
          <a:p>
            <a:endParaRPr lang="de-CH"/>
          </a:p>
        </p:txBody>
      </p:sp>
      <p:sp>
        <p:nvSpPr>
          <p:cNvPr id="9" name="Freeform 9"/>
          <p:cNvSpPr/>
          <p:nvPr/>
        </p:nvSpPr>
        <p:spPr>
          <a:xfrm>
            <a:off x="15262955" y="-1072630"/>
            <a:ext cx="1996345" cy="2149497"/>
          </a:xfrm>
          <a:custGeom>
            <a:avLst/>
            <a:gdLst/>
            <a:ahLst/>
            <a:cxnLst/>
            <a:rect l="l" t="t" r="r" b="b"/>
            <a:pathLst>
              <a:path w="1996345" h="2149497">
                <a:moveTo>
                  <a:pt x="0" y="0"/>
                </a:moveTo>
                <a:lnTo>
                  <a:pt x="1996345" y="0"/>
                </a:lnTo>
                <a:lnTo>
                  <a:pt x="1996345" y="2149497"/>
                </a:lnTo>
                <a:lnTo>
                  <a:pt x="0" y="2149497"/>
                </a:lnTo>
                <a:lnTo>
                  <a:pt x="0" y="0"/>
                </a:lnTo>
                <a:close/>
              </a:path>
            </a:pathLst>
          </a:custGeom>
          <a:blipFill>
            <a:blip r:embed="rId16">
              <a:extLst>
                <a:ext uri="{96DAC541-7B7A-43D3-8B79-37D633B846F1}">
                  <asvg:svgBlip xmlns:asvg="http://schemas.microsoft.com/office/drawing/2016/SVG/main" r:embed="rId17"/>
                </a:ext>
              </a:extLst>
            </a:blip>
            <a:stretch>
              <a:fillRect/>
            </a:stretch>
          </a:blipFill>
          <a:ln cap="sq">
            <a:noFill/>
            <a:prstDash val="solid"/>
            <a:miter/>
          </a:ln>
        </p:spPr>
        <p:txBody>
          <a:bodyPr/>
          <a:lstStyle/>
          <a:p>
            <a:endParaRPr lang="de-CH"/>
          </a:p>
        </p:txBody>
      </p:sp>
      <p:sp>
        <p:nvSpPr>
          <p:cNvPr id="10" name="Freeform 10"/>
          <p:cNvSpPr/>
          <p:nvPr/>
        </p:nvSpPr>
        <p:spPr>
          <a:xfrm>
            <a:off x="14506399" y="2973858"/>
            <a:ext cx="9938021" cy="9801373"/>
          </a:xfrm>
          <a:custGeom>
            <a:avLst/>
            <a:gdLst/>
            <a:ahLst/>
            <a:cxnLst/>
            <a:rect l="l" t="t" r="r" b="b"/>
            <a:pathLst>
              <a:path w="9938021" h="9801373">
                <a:moveTo>
                  <a:pt x="0" y="0"/>
                </a:moveTo>
                <a:lnTo>
                  <a:pt x="9938020" y="0"/>
                </a:lnTo>
                <a:lnTo>
                  <a:pt x="9938020" y="9801372"/>
                </a:lnTo>
                <a:lnTo>
                  <a:pt x="0" y="9801372"/>
                </a:lnTo>
                <a:lnTo>
                  <a:pt x="0" y="0"/>
                </a:lnTo>
                <a:close/>
              </a:path>
            </a:pathLst>
          </a:custGeom>
          <a:blipFill>
            <a:blip r:embed="rId18"/>
            <a:stretch>
              <a:fillRect/>
            </a:stretch>
          </a:blipFill>
        </p:spPr>
        <p:txBody>
          <a:bodyPr/>
          <a:lstStyle/>
          <a:p>
            <a:endParaRPr lang="de-CH"/>
          </a:p>
        </p:txBody>
      </p:sp>
      <p:sp>
        <p:nvSpPr>
          <p:cNvPr id="11" name="Freeform 11"/>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19"/>
            <a:stretch>
              <a:fillRect l="-3553" t="-32479" r="-7972" b="-49316"/>
            </a:stretch>
          </a:blipFill>
        </p:spPr>
        <p:txBody>
          <a:bodyPr/>
          <a:lstStyle/>
          <a:p>
            <a:endParaRPr lang="de-CH"/>
          </a:p>
        </p:txBody>
      </p:sp>
      <p:sp>
        <p:nvSpPr>
          <p:cNvPr id="12" name="Freeform 12"/>
          <p:cNvSpPr/>
          <p:nvPr/>
        </p:nvSpPr>
        <p:spPr>
          <a:xfrm>
            <a:off x="11512421" y="3937949"/>
            <a:ext cx="6195441" cy="5916646"/>
          </a:xfrm>
          <a:custGeom>
            <a:avLst/>
            <a:gdLst/>
            <a:ahLst/>
            <a:cxnLst/>
            <a:rect l="l" t="t" r="r" b="b"/>
            <a:pathLst>
              <a:path w="6195441" h="5916646">
                <a:moveTo>
                  <a:pt x="0" y="0"/>
                </a:moveTo>
                <a:lnTo>
                  <a:pt x="6195441" y="0"/>
                </a:lnTo>
                <a:lnTo>
                  <a:pt x="6195441" y="5916646"/>
                </a:lnTo>
                <a:lnTo>
                  <a:pt x="0" y="5916646"/>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endParaRPr lang="de-CH"/>
          </a:p>
        </p:txBody>
      </p:sp>
      <p:sp>
        <p:nvSpPr>
          <p:cNvPr id="13" name="TextBox 13"/>
          <p:cNvSpPr txBox="1"/>
          <p:nvPr/>
        </p:nvSpPr>
        <p:spPr>
          <a:xfrm>
            <a:off x="1028700" y="866775"/>
            <a:ext cx="13121820" cy="1377949"/>
          </a:xfrm>
          <a:prstGeom prst="rect">
            <a:avLst/>
          </a:prstGeom>
        </p:spPr>
        <p:txBody>
          <a:bodyPr lIns="0" tIns="0" rIns="0" bIns="0" rtlCol="0" anchor="t">
            <a:spAutoFit/>
          </a:bodyPr>
          <a:lstStyle/>
          <a:p>
            <a:pPr algn="l">
              <a:lnSpc>
                <a:spcPts val="11200"/>
              </a:lnSpc>
            </a:pPr>
            <a:r>
              <a:rPr lang="en-US" sz="8000">
                <a:solidFill>
                  <a:srgbClr val="000000"/>
                </a:solidFill>
                <a:latin typeface="Hanging"/>
                <a:ea typeface="Hanging"/>
                <a:cs typeface="Hanging"/>
                <a:sym typeface="Hanging"/>
              </a:rPr>
              <a:t>REGELN, wELCHE BEREITS BESPROCHEN WURDEN</a:t>
            </a:r>
          </a:p>
        </p:txBody>
      </p:sp>
      <p:sp>
        <p:nvSpPr>
          <p:cNvPr id="14" name="TextBox 14"/>
          <p:cNvSpPr txBox="1"/>
          <p:nvPr/>
        </p:nvSpPr>
        <p:spPr>
          <a:xfrm>
            <a:off x="1028700" y="2897658"/>
            <a:ext cx="11543606" cy="2794000"/>
          </a:xfrm>
          <a:prstGeom prst="rect">
            <a:avLst/>
          </a:prstGeom>
        </p:spPr>
        <p:txBody>
          <a:bodyPr lIns="0" tIns="0" rIns="0" bIns="0" rtlCol="0" anchor="t">
            <a:spAutoFit/>
          </a:bodyPr>
          <a:lstStyle/>
          <a:p>
            <a:pPr marL="863598" lvl="1" indent="-431799" algn="l">
              <a:lnSpc>
                <a:spcPts val="5599"/>
              </a:lnSpc>
              <a:buFont typeface="Arial"/>
              <a:buChar char="•"/>
            </a:pPr>
            <a:r>
              <a:rPr lang="en-US" sz="3999">
                <a:solidFill>
                  <a:srgbClr val="000000"/>
                </a:solidFill>
                <a:latin typeface="Pompiere"/>
                <a:ea typeface="Pompiere"/>
                <a:cs typeface="Pompiere"/>
                <a:sym typeface="Pompiere"/>
              </a:rPr>
              <a:t>Hände waschen</a:t>
            </a:r>
          </a:p>
          <a:p>
            <a:pPr marL="863598" lvl="1" indent="-431799" algn="l">
              <a:lnSpc>
                <a:spcPts val="5599"/>
              </a:lnSpc>
              <a:buFont typeface="Arial"/>
              <a:buChar char="•"/>
            </a:pPr>
            <a:r>
              <a:rPr lang="en-US" sz="3999">
                <a:solidFill>
                  <a:srgbClr val="000000"/>
                </a:solidFill>
                <a:latin typeface="Pompiere"/>
                <a:ea typeface="Pompiere"/>
                <a:cs typeface="Pompiere"/>
                <a:sym typeface="Pompiere"/>
              </a:rPr>
              <a:t>Computer mit beiden Händen tragen</a:t>
            </a:r>
          </a:p>
          <a:p>
            <a:pPr marL="863598" lvl="1" indent="-431799" algn="l">
              <a:lnSpc>
                <a:spcPts val="5599"/>
              </a:lnSpc>
              <a:buFont typeface="Arial"/>
              <a:buChar char="•"/>
            </a:pPr>
            <a:r>
              <a:rPr lang="en-US" sz="3999">
                <a:solidFill>
                  <a:srgbClr val="000000"/>
                </a:solidFill>
                <a:latin typeface="Pompiere"/>
                <a:ea typeface="Pompiere"/>
                <a:cs typeface="Pompiere"/>
                <a:sym typeface="Pompiere"/>
              </a:rPr>
              <a:t>Sorgfältig mit dem Gerät umgehen, Verantwortung liegt bei jedem Kind</a:t>
            </a:r>
          </a:p>
          <a:p>
            <a:pPr marL="863598" lvl="1" indent="-431799" algn="l">
              <a:lnSpc>
                <a:spcPts val="5599"/>
              </a:lnSpc>
              <a:buFont typeface="Arial"/>
              <a:buChar char="•"/>
            </a:pPr>
            <a:r>
              <a:rPr lang="en-US" sz="3999">
                <a:solidFill>
                  <a:srgbClr val="000000"/>
                </a:solidFill>
                <a:latin typeface="Pompiere"/>
                <a:ea typeface="Pompiere"/>
                <a:cs typeface="Pompiere"/>
                <a:sym typeface="Pompiere"/>
              </a:rPr>
              <a:t>ab und zu Bildschirm und Tastatur reinigen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14827993" y="-1392447"/>
            <a:ext cx="4017146" cy="3158481"/>
          </a:xfrm>
          <a:custGeom>
            <a:avLst/>
            <a:gdLst/>
            <a:ahLst/>
            <a:cxnLst/>
            <a:rect l="l" t="t" r="r" b="b"/>
            <a:pathLst>
              <a:path w="4017146" h="3158481">
                <a:moveTo>
                  <a:pt x="0" y="0"/>
                </a:moveTo>
                <a:lnTo>
                  <a:pt x="4017147" y="0"/>
                </a:lnTo>
                <a:lnTo>
                  <a:pt x="4017147" y="3158481"/>
                </a:lnTo>
                <a:lnTo>
                  <a:pt x="0" y="3158481"/>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de-CH"/>
          </a:p>
        </p:txBody>
      </p:sp>
      <p:sp>
        <p:nvSpPr>
          <p:cNvPr id="3" name="Freeform 3"/>
          <p:cNvSpPr/>
          <p:nvPr/>
        </p:nvSpPr>
        <p:spPr>
          <a:xfrm>
            <a:off x="4580296" y="-1616873"/>
            <a:ext cx="4224468" cy="2645573"/>
          </a:xfrm>
          <a:custGeom>
            <a:avLst/>
            <a:gdLst/>
            <a:ahLst/>
            <a:cxnLst/>
            <a:rect l="l" t="t" r="r" b="b"/>
            <a:pathLst>
              <a:path w="4224468" h="2645573">
                <a:moveTo>
                  <a:pt x="0" y="0"/>
                </a:moveTo>
                <a:lnTo>
                  <a:pt x="4224469" y="0"/>
                </a:lnTo>
                <a:lnTo>
                  <a:pt x="4224469" y="2645573"/>
                </a:lnTo>
                <a:lnTo>
                  <a:pt x="0" y="2645573"/>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de-CH"/>
          </a:p>
        </p:txBody>
      </p:sp>
      <p:sp>
        <p:nvSpPr>
          <p:cNvPr id="4" name="Freeform 4"/>
          <p:cNvSpPr/>
          <p:nvPr/>
        </p:nvSpPr>
        <p:spPr>
          <a:xfrm>
            <a:off x="-2672879" y="6965144"/>
            <a:ext cx="10958658" cy="10807977"/>
          </a:xfrm>
          <a:custGeom>
            <a:avLst/>
            <a:gdLst/>
            <a:ahLst/>
            <a:cxnLst/>
            <a:rect l="l" t="t" r="r" b="b"/>
            <a:pathLst>
              <a:path w="10958658" h="10807977">
                <a:moveTo>
                  <a:pt x="0" y="0"/>
                </a:moveTo>
                <a:lnTo>
                  <a:pt x="10958659" y="0"/>
                </a:lnTo>
                <a:lnTo>
                  <a:pt x="10958659" y="10807977"/>
                </a:lnTo>
                <a:lnTo>
                  <a:pt x="0" y="10807977"/>
                </a:lnTo>
                <a:lnTo>
                  <a:pt x="0" y="0"/>
                </a:lnTo>
                <a:close/>
              </a:path>
            </a:pathLst>
          </a:custGeom>
          <a:blipFill>
            <a:blip r:embed="rId6"/>
            <a:stretch>
              <a:fillRect/>
            </a:stretch>
          </a:blipFill>
        </p:spPr>
        <p:txBody>
          <a:bodyPr/>
          <a:lstStyle/>
          <a:p>
            <a:endParaRPr lang="de-CH"/>
          </a:p>
        </p:txBody>
      </p:sp>
      <p:sp>
        <p:nvSpPr>
          <p:cNvPr id="5" name="Freeform 5"/>
          <p:cNvSpPr/>
          <p:nvPr/>
        </p:nvSpPr>
        <p:spPr>
          <a:xfrm>
            <a:off x="8285780" y="9319403"/>
            <a:ext cx="3169280" cy="2226419"/>
          </a:xfrm>
          <a:custGeom>
            <a:avLst/>
            <a:gdLst/>
            <a:ahLst/>
            <a:cxnLst/>
            <a:rect l="l" t="t" r="r" b="b"/>
            <a:pathLst>
              <a:path w="3169280" h="2226419">
                <a:moveTo>
                  <a:pt x="0" y="0"/>
                </a:moveTo>
                <a:lnTo>
                  <a:pt x="3169280" y="0"/>
                </a:lnTo>
                <a:lnTo>
                  <a:pt x="3169280" y="2226419"/>
                </a:lnTo>
                <a:lnTo>
                  <a:pt x="0" y="2226419"/>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de-CH"/>
          </a:p>
        </p:txBody>
      </p:sp>
      <p:sp>
        <p:nvSpPr>
          <p:cNvPr id="6" name="Freeform 6"/>
          <p:cNvSpPr/>
          <p:nvPr/>
        </p:nvSpPr>
        <p:spPr>
          <a:xfrm rot="-5400000">
            <a:off x="12134412" y="9245030"/>
            <a:ext cx="2892762" cy="2919301"/>
          </a:xfrm>
          <a:custGeom>
            <a:avLst/>
            <a:gdLst/>
            <a:ahLst/>
            <a:cxnLst/>
            <a:rect l="l" t="t" r="r" b="b"/>
            <a:pathLst>
              <a:path w="2892762" h="2919301">
                <a:moveTo>
                  <a:pt x="0" y="0"/>
                </a:moveTo>
                <a:lnTo>
                  <a:pt x="2892762" y="0"/>
                </a:lnTo>
                <a:lnTo>
                  <a:pt x="2892762" y="2919301"/>
                </a:lnTo>
                <a:lnTo>
                  <a:pt x="0" y="2919301"/>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de-CH"/>
          </a:p>
        </p:txBody>
      </p:sp>
      <p:sp>
        <p:nvSpPr>
          <p:cNvPr id="7" name="Freeform 7"/>
          <p:cNvSpPr/>
          <p:nvPr/>
        </p:nvSpPr>
        <p:spPr>
          <a:xfrm>
            <a:off x="-1558320" y="9093737"/>
            <a:ext cx="2587020" cy="2386526"/>
          </a:xfrm>
          <a:custGeom>
            <a:avLst/>
            <a:gdLst/>
            <a:ahLst/>
            <a:cxnLst/>
            <a:rect l="l" t="t" r="r" b="b"/>
            <a:pathLst>
              <a:path w="2587020" h="2386526">
                <a:moveTo>
                  <a:pt x="0" y="0"/>
                </a:moveTo>
                <a:lnTo>
                  <a:pt x="2587020" y="0"/>
                </a:lnTo>
                <a:lnTo>
                  <a:pt x="2587020" y="2386526"/>
                </a:lnTo>
                <a:lnTo>
                  <a:pt x="0" y="2386526"/>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de-CH"/>
          </a:p>
        </p:txBody>
      </p:sp>
      <p:sp>
        <p:nvSpPr>
          <p:cNvPr id="8" name="Freeform 8"/>
          <p:cNvSpPr/>
          <p:nvPr/>
        </p:nvSpPr>
        <p:spPr>
          <a:xfrm>
            <a:off x="17259300" y="7433853"/>
            <a:ext cx="1794966" cy="1932669"/>
          </a:xfrm>
          <a:custGeom>
            <a:avLst/>
            <a:gdLst/>
            <a:ahLst/>
            <a:cxnLst/>
            <a:rect l="l" t="t" r="r" b="b"/>
            <a:pathLst>
              <a:path w="1794966" h="1932669">
                <a:moveTo>
                  <a:pt x="0" y="0"/>
                </a:moveTo>
                <a:lnTo>
                  <a:pt x="1794966" y="0"/>
                </a:lnTo>
                <a:lnTo>
                  <a:pt x="1794966" y="1932669"/>
                </a:lnTo>
                <a:lnTo>
                  <a:pt x="0" y="1932669"/>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txBody>
          <a:bodyPr/>
          <a:lstStyle/>
          <a:p>
            <a:endParaRPr lang="de-CH"/>
          </a:p>
        </p:txBody>
      </p:sp>
      <p:sp>
        <p:nvSpPr>
          <p:cNvPr id="9" name="Freeform 9"/>
          <p:cNvSpPr/>
          <p:nvPr/>
        </p:nvSpPr>
        <p:spPr>
          <a:xfrm>
            <a:off x="-744232" y="460501"/>
            <a:ext cx="1488463" cy="1602652"/>
          </a:xfrm>
          <a:custGeom>
            <a:avLst/>
            <a:gdLst/>
            <a:ahLst/>
            <a:cxnLst/>
            <a:rect l="l" t="t" r="r" b="b"/>
            <a:pathLst>
              <a:path w="1488463" h="1602652">
                <a:moveTo>
                  <a:pt x="0" y="0"/>
                </a:moveTo>
                <a:lnTo>
                  <a:pt x="1488464" y="0"/>
                </a:lnTo>
                <a:lnTo>
                  <a:pt x="1488464" y="1602652"/>
                </a:lnTo>
                <a:lnTo>
                  <a:pt x="0" y="1602652"/>
                </a:lnTo>
                <a:lnTo>
                  <a:pt x="0" y="0"/>
                </a:lnTo>
                <a:close/>
              </a:path>
            </a:pathLst>
          </a:custGeom>
          <a:blipFill>
            <a:blip r:embed="rId13">
              <a:extLst>
                <a:ext uri="{96DAC541-7B7A-43D3-8B79-37D633B846F1}">
                  <asvg:svgBlip xmlns:asvg="http://schemas.microsoft.com/office/drawing/2016/SVG/main" r:embed="rId14"/>
                </a:ext>
              </a:extLst>
            </a:blip>
            <a:stretch>
              <a:fillRect/>
            </a:stretch>
          </a:blipFill>
          <a:ln cap="sq">
            <a:noFill/>
            <a:prstDash val="solid"/>
            <a:miter/>
          </a:ln>
        </p:spPr>
        <p:txBody>
          <a:bodyPr/>
          <a:lstStyle/>
          <a:p>
            <a:endParaRPr lang="de-CH"/>
          </a:p>
        </p:txBody>
      </p:sp>
      <p:sp>
        <p:nvSpPr>
          <p:cNvPr id="10" name="Freeform 10"/>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15"/>
            <a:stretch>
              <a:fillRect l="-3553" t="-32479" r="-7972" b="-49316"/>
            </a:stretch>
          </a:blipFill>
        </p:spPr>
        <p:txBody>
          <a:bodyPr/>
          <a:lstStyle/>
          <a:p>
            <a:endParaRPr lang="de-CH"/>
          </a:p>
        </p:txBody>
      </p:sp>
      <p:sp>
        <p:nvSpPr>
          <p:cNvPr id="11" name="TextBox 11"/>
          <p:cNvSpPr txBox="1"/>
          <p:nvPr/>
        </p:nvSpPr>
        <p:spPr>
          <a:xfrm>
            <a:off x="1619035" y="1293216"/>
            <a:ext cx="6298883" cy="1377949"/>
          </a:xfrm>
          <a:prstGeom prst="rect">
            <a:avLst/>
          </a:prstGeom>
        </p:spPr>
        <p:txBody>
          <a:bodyPr lIns="0" tIns="0" rIns="0" bIns="0" rtlCol="0" anchor="t">
            <a:spAutoFit/>
          </a:bodyPr>
          <a:lstStyle/>
          <a:p>
            <a:pPr algn="l">
              <a:lnSpc>
                <a:spcPts val="11200"/>
              </a:lnSpc>
            </a:pPr>
            <a:r>
              <a:rPr lang="en-US" sz="8000">
                <a:solidFill>
                  <a:srgbClr val="000000"/>
                </a:solidFill>
                <a:latin typeface="Hanging"/>
                <a:ea typeface="Hanging"/>
                <a:cs typeface="Hanging"/>
                <a:sym typeface="Hanging"/>
              </a:rPr>
              <a:t>NUTZUNGSVEREINBARUNG</a:t>
            </a:r>
          </a:p>
        </p:txBody>
      </p:sp>
      <p:sp>
        <p:nvSpPr>
          <p:cNvPr id="12" name="Freeform 12"/>
          <p:cNvSpPr/>
          <p:nvPr/>
        </p:nvSpPr>
        <p:spPr>
          <a:xfrm>
            <a:off x="12954144" y="2783107"/>
            <a:ext cx="5058745" cy="6475193"/>
          </a:xfrm>
          <a:custGeom>
            <a:avLst/>
            <a:gdLst/>
            <a:ahLst/>
            <a:cxnLst/>
            <a:rect l="l" t="t" r="r" b="b"/>
            <a:pathLst>
              <a:path w="5058745" h="6475193">
                <a:moveTo>
                  <a:pt x="0" y="0"/>
                </a:moveTo>
                <a:lnTo>
                  <a:pt x="5058745" y="0"/>
                </a:lnTo>
                <a:lnTo>
                  <a:pt x="5058745" y="6475193"/>
                </a:lnTo>
                <a:lnTo>
                  <a:pt x="0" y="6475193"/>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de-CH"/>
          </a:p>
        </p:txBody>
      </p:sp>
      <p:sp>
        <p:nvSpPr>
          <p:cNvPr id="13" name="TextBox 13"/>
          <p:cNvSpPr txBox="1"/>
          <p:nvPr/>
        </p:nvSpPr>
        <p:spPr>
          <a:xfrm>
            <a:off x="1619035" y="2706907"/>
            <a:ext cx="9444821" cy="2794000"/>
          </a:xfrm>
          <a:prstGeom prst="rect">
            <a:avLst/>
          </a:prstGeom>
        </p:spPr>
        <p:txBody>
          <a:bodyPr lIns="0" tIns="0" rIns="0" bIns="0" rtlCol="0" anchor="t">
            <a:spAutoFit/>
          </a:bodyPr>
          <a:lstStyle/>
          <a:p>
            <a:pPr marL="863598" lvl="1" indent="-431799" algn="l">
              <a:lnSpc>
                <a:spcPts val="5599"/>
              </a:lnSpc>
              <a:buFont typeface="Arial"/>
              <a:buChar char="•"/>
            </a:pPr>
            <a:r>
              <a:rPr lang="en-US" sz="3999">
                <a:solidFill>
                  <a:srgbClr val="000000"/>
                </a:solidFill>
                <a:latin typeface="Pompiere"/>
                <a:ea typeface="Pompiere"/>
                <a:cs typeface="Pompiere"/>
                <a:sym typeface="Pompiere"/>
              </a:rPr>
              <a:t>Wird zuhause besprochen</a:t>
            </a:r>
          </a:p>
          <a:p>
            <a:pPr marL="863598" lvl="1" indent="-431799" algn="l">
              <a:lnSpc>
                <a:spcPts val="5599"/>
              </a:lnSpc>
              <a:buFont typeface="Arial"/>
              <a:buChar char="•"/>
            </a:pPr>
            <a:r>
              <a:rPr lang="en-US" sz="3999">
                <a:solidFill>
                  <a:srgbClr val="000000"/>
                </a:solidFill>
                <a:latin typeface="Pompiere"/>
                <a:ea typeface="Pompiere"/>
                <a:cs typeface="Pompiere"/>
                <a:sym typeface="Pompiere"/>
              </a:rPr>
              <a:t>Wird von den Eltern, dem Schülerin oder dem Schüler und der Lehrperson unterschrieben</a:t>
            </a:r>
          </a:p>
          <a:p>
            <a:pPr marL="863598" lvl="1" indent="-431799" algn="l">
              <a:lnSpc>
                <a:spcPts val="5599"/>
              </a:lnSpc>
              <a:buFont typeface="Arial"/>
              <a:buChar char="•"/>
            </a:pPr>
            <a:r>
              <a:rPr lang="en-US" sz="3999">
                <a:solidFill>
                  <a:srgbClr val="000000"/>
                </a:solidFill>
                <a:latin typeface="Pompiere"/>
                <a:ea typeface="Pompiere"/>
                <a:cs typeface="Pompiere"/>
                <a:sym typeface="Pompiere"/>
              </a:rPr>
              <a:t>bei der Lehrperson abholen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41941" y="-299241"/>
            <a:ext cx="11334191" cy="11178346"/>
          </a:xfrm>
          <a:custGeom>
            <a:avLst/>
            <a:gdLst/>
            <a:ahLst/>
            <a:cxnLst/>
            <a:rect l="l" t="t" r="r" b="b"/>
            <a:pathLst>
              <a:path w="11334191" h="11178346">
                <a:moveTo>
                  <a:pt x="0" y="0"/>
                </a:moveTo>
                <a:lnTo>
                  <a:pt x="11334191" y="0"/>
                </a:lnTo>
                <a:lnTo>
                  <a:pt x="11334191" y="11178346"/>
                </a:lnTo>
                <a:lnTo>
                  <a:pt x="0" y="11178346"/>
                </a:lnTo>
                <a:lnTo>
                  <a:pt x="0" y="0"/>
                </a:lnTo>
                <a:close/>
              </a:path>
            </a:pathLst>
          </a:custGeom>
          <a:blipFill>
            <a:blip r:embed="rId3"/>
            <a:stretch>
              <a:fillRect/>
            </a:stretch>
          </a:blipFill>
        </p:spPr>
        <p:txBody>
          <a:bodyPr/>
          <a:lstStyle/>
          <a:p>
            <a:endParaRPr lang="de-CH"/>
          </a:p>
        </p:txBody>
      </p:sp>
      <p:sp>
        <p:nvSpPr>
          <p:cNvPr id="3" name="Freeform 3"/>
          <p:cNvSpPr/>
          <p:nvPr/>
        </p:nvSpPr>
        <p:spPr>
          <a:xfrm>
            <a:off x="-674156" y="-1072630"/>
            <a:ext cx="4899948" cy="3068592"/>
          </a:xfrm>
          <a:custGeom>
            <a:avLst/>
            <a:gdLst/>
            <a:ahLst/>
            <a:cxnLst/>
            <a:rect l="l" t="t" r="r" b="b"/>
            <a:pathLst>
              <a:path w="4899948" h="3068592">
                <a:moveTo>
                  <a:pt x="0" y="0"/>
                </a:moveTo>
                <a:lnTo>
                  <a:pt x="4899948" y="0"/>
                </a:lnTo>
                <a:lnTo>
                  <a:pt x="4899948" y="3068592"/>
                </a:lnTo>
                <a:lnTo>
                  <a:pt x="0" y="3068592"/>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de-CH"/>
          </a:p>
        </p:txBody>
      </p:sp>
      <p:sp>
        <p:nvSpPr>
          <p:cNvPr id="4" name="Freeform 4"/>
          <p:cNvSpPr/>
          <p:nvPr/>
        </p:nvSpPr>
        <p:spPr>
          <a:xfrm>
            <a:off x="5003948" y="-1890601"/>
            <a:ext cx="3366941" cy="3397831"/>
          </a:xfrm>
          <a:custGeom>
            <a:avLst/>
            <a:gdLst/>
            <a:ahLst/>
            <a:cxnLst/>
            <a:rect l="l" t="t" r="r" b="b"/>
            <a:pathLst>
              <a:path w="3366941" h="3397831">
                <a:moveTo>
                  <a:pt x="0" y="0"/>
                </a:moveTo>
                <a:lnTo>
                  <a:pt x="3366941" y="0"/>
                </a:lnTo>
                <a:lnTo>
                  <a:pt x="3366941" y="3397831"/>
                </a:lnTo>
                <a:lnTo>
                  <a:pt x="0" y="3397831"/>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de-CH"/>
          </a:p>
        </p:txBody>
      </p:sp>
      <p:sp>
        <p:nvSpPr>
          <p:cNvPr id="5" name="Freeform 5"/>
          <p:cNvSpPr/>
          <p:nvPr/>
        </p:nvSpPr>
        <p:spPr>
          <a:xfrm rot="-5282649">
            <a:off x="14466838" y="988183"/>
            <a:ext cx="6253201" cy="2133905"/>
          </a:xfrm>
          <a:custGeom>
            <a:avLst/>
            <a:gdLst/>
            <a:ahLst/>
            <a:cxnLst/>
            <a:rect l="l" t="t" r="r" b="b"/>
            <a:pathLst>
              <a:path w="6253201" h="2133905">
                <a:moveTo>
                  <a:pt x="0" y="0"/>
                </a:moveTo>
                <a:lnTo>
                  <a:pt x="6253201" y="0"/>
                </a:lnTo>
                <a:lnTo>
                  <a:pt x="6253201" y="2133905"/>
                </a:lnTo>
                <a:lnTo>
                  <a:pt x="0" y="2133905"/>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de-CH"/>
          </a:p>
        </p:txBody>
      </p:sp>
      <p:sp>
        <p:nvSpPr>
          <p:cNvPr id="6" name="Freeform 6"/>
          <p:cNvSpPr/>
          <p:nvPr/>
        </p:nvSpPr>
        <p:spPr>
          <a:xfrm>
            <a:off x="15353489" y="8540136"/>
            <a:ext cx="4602314" cy="3618569"/>
          </a:xfrm>
          <a:custGeom>
            <a:avLst/>
            <a:gdLst/>
            <a:ahLst/>
            <a:cxnLst/>
            <a:rect l="l" t="t" r="r" b="b"/>
            <a:pathLst>
              <a:path w="4602314" h="3618569">
                <a:moveTo>
                  <a:pt x="0" y="0"/>
                </a:moveTo>
                <a:lnTo>
                  <a:pt x="4602314" y="0"/>
                </a:lnTo>
                <a:lnTo>
                  <a:pt x="4602314" y="3618570"/>
                </a:lnTo>
                <a:lnTo>
                  <a:pt x="0" y="3618570"/>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de-CH"/>
          </a:p>
        </p:txBody>
      </p:sp>
      <p:sp>
        <p:nvSpPr>
          <p:cNvPr id="7" name="Freeform 7"/>
          <p:cNvSpPr/>
          <p:nvPr/>
        </p:nvSpPr>
        <p:spPr>
          <a:xfrm>
            <a:off x="9144000" y="9258300"/>
            <a:ext cx="4076270" cy="2863579"/>
          </a:xfrm>
          <a:custGeom>
            <a:avLst/>
            <a:gdLst/>
            <a:ahLst/>
            <a:cxnLst/>
            <a:rect l="l" t="t" r="r" b="b"/>
            <a:pathLst>
              <a:path w="4076270" h="2863579">
                <a:moveTo>
                  <a:pt x="0" y="0"/>
                </a:moveTo>
                <a:lnTo>
                  <a:pt x="4076270" y="0"/>
                </a:lnTo>
                <a:lnTo>
                  <a:pt x="4076270" y="2863579"/>
                </a:lnTo>
                <a:lnTo>
                  <a:pt x="0" y="2863579"/>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de-CH"/>
          </a:p>
        </p:txBody>
      </p:sp>
      <p:sp>
        <p:nvSpPr>
          <p:cNvPr id="8" name="Freeform 8"/>
          <p:cNvSpPr/>
          <p:nvPr/>
        </p:nvSpPr>
        <p:spPr>
          <a:xfrm>
            <a:off x="541039" y="564509"/>
            <a:ext cx="6993236" cy="9303640"/>
          </a:xfrm>
          <a:custGeom>
            <a:avLst/>
            <a:gdLst/>
            <a:ahLst/>
            <a:cxnLst/>
            <a:rect l="l" t="t" r="r" b="b"/>
            <a:pathLst>
              <a:path w="6993236" h="9303640">
                <a:moveTo>
                  <a:pt x="0" y="0"/>
                </a:moveTo>
                <a:lnTo>
                  <a:pt x="6993236" y="0"/>
                </a:lnTo>
                <a:lnTo>
                  <a:pt x="6993236" y="9303639"/>
                </a:lnTo>
                <a:lnTo>
                  <a:pt x="0" y="930363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de-CH"/>
          </a:p>
        </p:txBody>
      </p:sp>
      <p:sp>
        <p:nvSpPr>
          <p:cNvPr id="9" name="Freeform 9"/>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16"/>
            <a:stretch>
              <a:fillRect l="-3553" t="-32479" r="-7972" b="-49316"/>
            </a:stretch>
          </a:blipFill>
        </p:spPr>
        <p:txBody>
          <a:bodyPr/>
          <a:lstStyle/>
          <a:p>
            <a:endParaRPr lang="de-CH"/>
          </a:p>
        </p:txBody>
      </p:sp>
      <p:sp>
        <p:nvSpPr>
          <p:cNvPr id="10" name="TextBox 10"/>
          <p:cNvSpPr txBox="1"/>
          <p:nvPr/>
        </p:nvSpPr>
        <p:spPr>
          <a:xfrm>
            <a:off x="7534275" y="866775"/>
            <a:ext cx="2600325" cy="1316899"/>
          </a:xfrm>
          <a:prstGeom prst="rect">
            <a:avLst/>
          </a:prstGeom>
        </p:spPr>
        <p:txBody>
          <a:bodyPr wrap="square" lIns="0" tIns="0" rIns="0" bIns="0" rtlCol="0" anchor="t">
            <a:spAutoFit/>
          </a:bodyPr>
          <a:lstStyle/>
          <a:p>
            <a:pPr algn="ctr">
              <a:lnSpc>
                <a:spcPts val="11200"/>
              </a:lnSpc>
            </a:pPr>
            <a:r>
              <a:rPr lang="en-US" sz="8000" dirty="0">
                <a:solidFill>
                  <a:srgbClr val="000000"/>
                </a:solidFill>
                <a:latin typeface="Hanging"/>
                <a:ea typeface="Hanging"/>
                <a:cs typeface="Hanging"/>
                <a:sym typeface="Hanging"/>
              </a:rPr>
              <a:t>CHANCEN</a:t>
            </a:r>
          </a:p>
        </p:txBody>
      </p:sp>
      <p:sp>
        <p:nvSpPr>
          <p:cNvPr id="11" name="TextBox 11"/>
          <p:cNvSpPr txBox="1"/>
          <p:nvPr/>
        </p:nvSpPr>
        <p:spPr>
          <a:xfrm>
            <a:off x="7534275" y="2322842"/>
            <a:ext cx="9380957" cy="7023100"/>
          </a:xfrm>
          <a:prstGeom prst="rect">
            <a:avLst/>
          </a:prstGeom>
        </p:spPr>
        <p:txBody>
          <a:bodyPr lIns="0" tIns="0" rIns="0" bIns="0" rtlCol="0" anchor="t">
            <a:spAutoFit/>
          </a:bodyPr>
          <a:lstStyle/>
          <a:p>
            <a:pPr marL="863598" lvl="1" indent="-431799" algn="l">
              <a:lnSpc>
                <a:spcPts val="5599"/>
              </a:lnSpc>
              <a:buFont typeface="Arial"/>
              <a:buChar char="•"/>
            </a:pPr>
            <a:r>
              <a:rPr lang="en-US" sz="3999">
                <a:solidFill>
                  <a:srgbClr val="000000"/>
                </a:solidFill>
                <a:latin typeface="Pompiere"/>
                <a:ea typeface="Pompiere"/>
                <a:cs typeface="Pompiere"/>
                <a:sym typeface="Pompiere"/>
              </a:rPr>
              <a:t>Medienerziehung durch Schule und Elternhaus</a:t>
            </a:r>
          </a:p>
          <a:p>
            <a:pPr marL="863598" lvl="1" indent="-431799" algn="l">
              <a:lnSpc>
                <a:spcPts val="5599"/>
              </a:lnSpc>
              <a:buFont typeface="Arial"/>
              <a:buChar char="•"/>
            </a:pPr>
            <a:r>
              <a:rPr lang="en-US" sz="3999">
                <a:solidFill>
                  <a:srgbClr val="000000"/>
                </a:solidFill>
                <a:latin typeface="Pompiere"/>
                <a:ea typeface="Pompiere"/>
                <a:cs typeface="Pompiere"/>
                <a:sym typeface="Pompiere"/>
              </a:rPr>
              <a:t>lehrplankonforme und fächerverbindene Medienkompetenz lernen</a:t>
            </a:r>
          </a:p>
          <a:p>
            <a:pPr marL="863598" lvl="1" indent="-431799" algn="l">
              <a:lnSpc>
                <a:spcPts val="5599"/>
              </a:lnSpc>
              <a:buFont typeface="Arial"/>
              <a:buChar char="•"/>
            </a:pPr>
            <a:r>
              <a:rPr lang="en-US" sz="3999">
                <a:solidFill>
                  <a:srgbClr val="000000"/>
                </a:solidFill>
                <a:latin typeface="Pompiere"/>
                <a:ea typeface="Pompiere"/>
                <a:cs typeface="Pompiere"/>
                <a:sym typeface="Pompiere"/>
              </a:rPr>
              <a:t>neue Methoden bereichern den Unterricht  </a:t>
            </a:r>
          </a:p>
          <a:p>
            <a:pPr marL="863598" lvl="1" indent="-431799" algn="l">
              <a:lnSpc>
                <a:spcPts val="5599"/>
              </a:lnSpc>
              <a:buFont typeface="Arial"/>
              <a:buChar char="•"/>
            </a:pPr>
            <a:r>
              <a:rPr lang="en-US" sz="3999">
                <a:solidFill>
                  <a:srgbClr val="000000"/>
                </a:solidFill>
                <a:latin typeface="Pompiere"/>
                <a:ea typeface="Pompiere"/>
                <a:cs typeface="Pompiere"/>
                <a:sym typeface="Pompiere"/>
              </a:rPr>
              <a:t>Aufträge können analog oder digital umgesetzt werden - verschiedene Arbeitsmethoden werden gelernt</a:t>
            </a:r>
          </a:p>
          <a:p>
            <a:pPr marL="863598" lvl="1" indent="-431799" algn="l">
              <a:lnSpc>
                <a:spcPts val="5599"/>
              </a:lnSpc>
              <a:buFont typeface="Arial"/>
              <a:buChar char="•"/>
            </a:pPr>
            <a:r>
              <a:rPr lang="en-US" sz="3999">
                <a:solidFill>
                  <a:srgbClr val="000000"/>
                </a:solidFill>
                <a:latin typeface="Pompiere"/>
                <a:ea typeface="Pompiere"/>
                <a:cs typeface="Pompiere"/>
                <a:sym typeface="Pompiere"/>
              </a:rPr>
              <a:t>Die Bildschirmzeit kann in der Schule überprüft werden</a:t>
            </a:r>
          </a:p>
          <a:p>
            <a:pPr marL="863598" lvl="1" indent="-431799" algn="l">
              <a:lnSpc>
                <a:spcPts val="5599"/>
              </a:lnSpc>
              <a:buFont typeface="Arial"/>
              <a:buChar char="•"/>
            </a:pPr>
            <a:r>
              <a:rPr lang="en-US" sz="3999">
                <a:solidFill>
                  <a:srgbClr val="000000"/>
                </a:solidFill>
                <a:latin typeface="Pompiere"/>
                <a:ea typeface="Pompiere"/>
                <a:cs typeface="Pompiere"/>
                <a:sym typeface="Pompiere"/>
              </a:rPr>
              <a:t>Die Lehrperson unterscheidet zwischen aktiver (handelnder) und passiver (konsumierender) Mediennutzung.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53489" y="8540136"/>
            <a:ext cx="4602314" cy="3618569"/>
          </a:xfrm>
          <a:custGeom>
            <a:avLst/>
            <a:gdLst/>
            <a:ahLst/>
            <a:cxnLst/>
            <a:rect l="l" t="t" r="r" b="b"/>
            <a:pathLst>
              <a:path w="4602314" h="3618569">
                <a:moveTo>
                  <a:pt x="0" y="0"/>
                </a:moveTo>
                <a:lnTo>
                  <a:pt x="4602314" y="0"/>
                </a:lnTo>
                <a:lnTo>
                  <a:pt x="4602314" y="3618570"/>
                </a:lnTo>
                <a:lnTo>
                  <a:pt x="0" y="3618570"/>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de-CH"/>
          </a:p>
        </p:txBody>
      </p:sp>
      <p:sp>
        <p:nvSpPr>
          <p:cNvPr id="3" name="Freeform 3"/>
          <p:cNvSpPr/>
          <p:nvPr/>
        </p:nvSpPr>
        <p:spPr>
          <a:xfrm>
            <a:off x="-3336492" y="2469628"/>
            <a:ext cx="9786820" cy="9652251"/>
          </a:xfrm>
          <a:custGeom>
            <a:avLst/>
            <a:gdLst/>
            <a:ahLst/>
            <a:cxnLst/>
            <a:rect l="l" t="t" r="r" b="b"/>
            <a:pathLst>
              <a:path w="9786820" h="9652251">
                <a:moveTo>
                  <a:pt x="0" y="0"/>
                </a:moveTo>
                <a:lnTo>
                  <a:pt x="9786821" y="0"/>
                </a:lnTo>
                <a:lnTo>
                  <a:pt x="9786821" y="9652251"/>
                </a:lnTo>
                <a:lnTo>
                  <a:pt x="0" y="9652251"/>
                </a:lnTo>
                <a:lnTo>
                  <a:pt x="0" y="0"/>
                </a:lnTo>
                <a:close/>
              </a:path>
            </a:pathLst>
          </a:custGeom>
          <a:blipFill>
            <a:blip r:embed="rId5"/>
            <a:stretch>
              <a:fillRect/>
            </a:stretch>
          </a:blipFill>
        </p:spPr>
        <p:txBody>
          <a:bodyPr/>
          <a:lstStyle/>
          <a:p>
            <a:endParaRPr lang="de-CH"/>
          </a:p>
        </p:txBody>
      </p:sp>
      <p:sp>
        <p:nvSpPr>
          <p:cNvPr id="4" name="Freeform 4"/>
          <p:cNvSpPr/>
          <p:nvPr/>
        </p:nvSpPr>
        <p:spPr>
          <a:xfrm>
            <a:off x="-674156" y="-1072630"/>
            <a:ext cx="4899948" cy="3068592"/>
          </a:xfrm>
          <a:custGeom>
            <a:avLst/>
            <a:gdLst/>
            <a:ahLst/>
            <a:cxnLst/>
            <a:rect l="l" t="t" r="r" b="b"/>
            <a:pathLst>
              <a:path w="4899948" h="3068592">
                <a:moveTo>
                  <a:pt x="0" y="0"/>
                </a:moveTo>
                <a:lnTo>
                  <a:pt x="4899948" y="0"/>
                </a:lnTo>
                <a:lnTo>
                  <a:pt x="4899948" y="3068592"/>
                </a:lnTo>
                <a:lnTo>
                  <a:pt x="0" y="3068592"/>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de-CH"/>
          </a:p>
        </p:txBody>
      </p:sp>
      <p:sp>
        <p:nvSpPr>
          <p:cNvPr id="5" name="Freeform 5"/>
          <p:cNvSpPr/>
          <p:nvPr/>
        </p:nvSpPr>
        <p:spPr>
          <a:xfrm>
            <a:off x="9144000" y="9258300"/>
            <a:ext cx="4076270" cy="2863579"/>
          </a:xfrm>
          <a:custGeom>
            <a:avLst/>
            <a:gdLst/>
            <a:ahLst/>
            <a:cxnLst/>
            <a:rect l="l" t="t" r="r" b="b"/>
            <a:pathLst>
              <a:path w="4076270" h="2863579">
                <a:moveTo>
                  <a:pt x="0" y="0"/>
                </a:moveTo>
                <a:lnTo>
                  <a:pt x="4076270" y="0"/>
                </a:lnTo>
                <a:lnTo>
                  <a:pt x="4076270" y="2863579"/>
                </a:lnTo>
                <a:lnTo>
                  <a:pt x="0" y="2863579"/>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de-CH"/>
          </a:p>
        </p:txBody>
      </p:sp>
      <p:sp>
        <p:nvSpPr>
          <p:cNvPr id="6" name="Freeform 6"/>
          <p:cNvSpPr/>
          <p:nvPr/>
        </p:nvSpPr>
        <p:spPr>
          <a:xfrm>
            <a:off x="5003948" y="-1890601"/>
            <a:ext cx="2892762" cy="2919301"/>
          </a:xfrm>
          <a:custGeom>
            <a:avLst/>
            <a:gdLst/>
            <a:ahLst/>
            <a:cxnLst/>
            <a:rect l="l" t="t" r="r" b="b"/>
            <a:pathLst>
              <a:path w="2892762" h="2919301">
                <a:moveTo>
                  <a:pt x="0" y="0"/>
                </a:moveTo>
                <a:lnTo>
                  <a:pt x="2892762" y="0"/>
                </a:lnTo>
                <a:lnTo>
                  <a:pt x="2892762" y="2919301"/>
                </a:lnTo>
                <a:lnTo>
                  <a:pt x="0" y="2919301"/>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de-CH"/>
          </a:p>
        </p:txBody>
      </p:sp>
      <p:sp>
        <p:nvSpPr>
          <p:cNvPr id="7" name="Freeform 7"/>
          <p:cNvSpPr/>
          <p:nvPr/>
        </p:nvSpPr>
        <p:spPr>
          <a:xfrm rot="-5282649">
            <a:off x="16004285" y="265374"/>
            <a:ext cx="4017207" cy="1370872"/>
          </a:xfrm>
          <a:custGeom>
            <a:avLst/>
            <a:gdLst/>
            <a:ahLst/>
            <a:cxnLst/>
            <a:rect l="l" t="t" r="r" b="b"/>
            <a:pathLst>
              <a:path w="4017207" h="1370872">
                <a:moveTo>
                  <a:pt x="0" y="0"/>
                </a:moveTo>
                <a:lnTo>
                  <a:pt x="4017207" y="0"/>
                </a:lnTo>
                <a:lnTo>
                  <a:pt x="4017207" y="1370872"/>
                </a:lnTo>
                <a:lnTo>
                  <a:pt x="0" y="1370872"/>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de-CH"/>
          </a:p>
        </p:txBody>
      </p:sp>
      <p:sp>
        <p:nvSpPr>
          <p:cNvPr id="8" name="Freeform 8"/>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14"/>
            <a:stretch>
              <a:fillRect l="-3553" t="-32479" r="-7972" b="-49316"/>
            </a:stretch>
          </a:blipFill>
        </p:spPr>
        <p:txBody>
          <a:bodyPr/>
          <a:lstStyle/>
          <a:p>
            <a:endParaRPr lang="de-CH"/>
          </a:p>
        </p:txBody>
      </p:sp>
      <p:sp>
        <p:nvSpPr>
          <p:cNvPr id="9" name="Freeform 9"/>
          <p:cNvSpPr/>
          <p:nvPr/>
        </p:nvSpPr>
        <p:spPr>
          <a:xfrm flipH="1">
            <a:off x="930877" y="2074530"/>
            <a:ext cx="7873888" cy="9781227"/>
          </a:xfrm>
          <a:custGeom>
            <a:avLst/>
            <a:gdLst/>
            <a:ahLst/>
            <a:cxnLst/>
            <a:rect l="l" t="t" r="r" b="b"/>
            <a:pathLst>
              <a:path w="7873888" h="9781227">
                <a:moveTo>
                  <a:pt x="7873888" y="0"/>
                </a:moveTo>
                <a:lnTo>
                  <a:pt x="0" y="0"/>
                </a:lnTo>
                <a:lnTo>
                  <a:pt x="0" y="9781228"/>
                </a:lnTo>
                <a:lnTo>
                  <a:pt x="7873888" y="9781228"/>
                </a:lnTo>
                <a:lnTo>
                  <a:pt x="7873888"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de-CH"/>
          </a:p>
        </p:txBody>
      </p:sp>
      <p:sp>
        <p:nvSpPr>
          <p:cNvPr id="10" name="Freeform 10"/>
          <p:cNvSpPr/>
          <p:nvPr/>
        </p:nvSpPr>
        <p:spPr>
          <a:xfrm>
            <a:off x="1983099" y="2981637"/>
            <a:ext cx="2242693" cy="1139288"/>
          </a:xfrm>
          <a:custGeom>
            <a:avLst/>
            <a:gdLst/>
            <a:ahLst/>
            <a:cxnLst/>
            <a:rect l="l" t="t" r="r" b="b"/>
            <a:pathLst>
              <a:path w="2242693" h="1139288">
                <a:moveTo>
                  <a:pt x="0" y="0"/>
                </a:moveTo>
                <a:lnTo>
                  <a:pt x="2242693" y="0"/>
                </a:lnTo>
                <a:lnTo>
                  <a:pt x="2242693" y="1139288"/>
                </a:lnTo>
                <a:lnTo>
                  <a:pt x="0" y="1139288"/>
                </a:lnTo>
                <a:lnTo>
                  <a:pt x="0" y="0"/>
                </a:lnTo>
                <a:close/>
              </a:path>
            </a:pathLst>
          </a:custGeom>
          <a:blipFill>
            <a:blip r:embed="rId17"/>
            <a:stretch>
              <a:fillRect/>
            </a:stretch>
          </a:blipFill>
        </p:spPr>
        <p:txBody>
          <a:bodyPr/>
          <a:lstStyle/>
          <a:p>
            <a:endParaRPr lang="de-CH"/>
          </a:p>
        </p:txBody>
      </p:sp>
      <p:sp>
        <p:nvSpPr>
          <p:cNvPr id="11" name="Freeform 11"/>
          <p:cNvSpPr/>
          <p:nvPr/>
        </p:nvSpPr>
        <p:spPr>
          <a:xfrm>
            <a:off x="8427609" y="2469628"/>
            <a:ext cx="4629873" cy="4114800"/>
          </a:xfrm>
          <a:custGeom>
            <a:avLst/>
            <a:gdLst/>
            <a:ahLst/>
            <a:cxnLst/>
            <a:rect l="l" t="t" r="r" b="b"/>
            <a:pathLst>
              <a:path w="4629873" h="4114800">
                <a:moveTo>
                  <a:pt x="0" y="0"/>
                </a:moveTo>
                <a:lnTo>
                  <a:pt x="4629874" y="0"/>
                </a:lnTo>
                <a:lnTo>
                  <a:pt x="4629874" y="4114800"/>
                </a:lnTo>
                <a:lnTo>
                  <a:pt x="0" y="4114800"/>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de-CH"/>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41941" y="-299241"/>
            <a:ext cx="11334191" cy="11178346"/>
          </a:xfrm>
          <a:custGeom>
            <a:avLst/>
            <a:gdLst/>
            <a:ahLst/>
            <a:cxnLst/>
            <a:rect l="l" t="t" r="r" b="b"/>
            <a:pathLst>
              <a:path w="11334191" h="11178346">
                <a:moveTo>
                  <a:pt x="0" y="0"/>
                </a:moveTo>
                <a:lnTo>
                  <a:pt x="11334191" y="0"/>
                </a:lnTo>
                <a:lnTo>
                  <a:pt x="11334191" y="11178346"/>
                </a:lnTo>
                <a:lnTo>
                  <a:pt x="0" y="11178346"/>
                </a:lnTo>
                <a:lnTo>
                  <a:pt x="0" y="0"/>
                </a:lnTo>
                <a:close/>
              </a:path>
            </a:pathLst>
          </a:custGeom>
          <a:blipFill>
            <a:blip r:embed="rId2"/>
            <a:stretch>
              <a:fillRect/>
            </a:stretch>
          </a:blipFill>
        </p:spPr>
        <p:txBody>
          <a:bodyPr/>
          <a:lstStyle/>
          <a:p>
            <a:endParaRPr lang="de-CH"/>
          </a:p>
        </p:txBody>
      </p:sp>
      <p:sp>
        <p:nvSpPr>
          <p:cNvPr id="3" name="Freeform 3"/>
          <p:cNvSpPr/>
          <p:nvPr/>
        </p:nvSpPr>
        <p:spPr>
          <a:xfrm>
            <a:off x="-674156" y="-1072630"/>
            <a:ext cx="4899948" cy="3068592"/>
          </a:xfrm>
          <a:custGeom>
            <a:avLst/>
            <a:gdLst/>
            <a:ahLst/>
            <a:cxnLst/>
            <a:rect l="l" t="t" r="r" b="b"/>
            <a:pathLst>
              <a:path w="4899948" h="3068592">
                <a:moveTo>
                  <a:pt x="0" y="0"/>
                </a:moveTo>
                <a:lnTo>
                  <a:pt x="4899948" y="0"/>
                </a:lnTo>
                <a:lnTo>
                  <a:pt x="4899948" y="3068592"/>
                </a:lnTo>
                <a:lnTo>
                  <a:pt x="0" y="3068592"/>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de-CH"/>
          </a:p>
        </p:txBody>
      </p:sp>
      <p:sp>
        <p:nvSpPr>
          <p:cNvPr id="4" name="Freeform 4"/>
          <p:cNvSpPr/>
          <p:nvPr/>
        </p:nvSpPr>
        <p:spPr>
          <a:xfrm>
            <a:off x="5003948" y="-1890601"/>
            <a:ext cx="3366941" cy="3397831"/>
          </a:xfrm>
          <a:custGeom>
            <a:avLst/>
            <a:gdLst/>
            <a:ahLst/>
            <a:cxnLst/>
            <a:rect l="l" t="t" r="r" b="b"/>
            <a:pathLst>
              <a:path w="3366941" h="3397831">
                <a:moveTo>
                  <a:pt x="0" y="0"/>
                </a:moveTo>
                <a:lnTo>
                  <a:pt x="3366941" y="0"/>
                </a:lnTo>
                <a:lnTo>
                  <a:pt x="3366941" y="3397831"/>
                </a:lnTo>
                <a:lnTo>
                  <a:pt x="0" y="3397831"/>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de-CH"/>
          </a:p>
        </p:txBody>
      </p:sp>
      <p:sp>
        <p:nvSpPr>
          <p:cNvPr id="5" name="Freeform 5"/>
          <p:cNvSpPr/>
          <p:nvPr/>
        </p:nvSpPr>
        <p:spPr>
          <a:xfrm rot="-5282649">
            <a:off x="14466838" y="988183"/>
            <a:ext cx="6253201" cy="2133905"/>
          </a:xfrm>
          <a:custGeom>
            <a:avLst/>
            <a:gdLst/>
            <a:ahLst/>
            <a:cxnLst/>
            <a:rect l="l" t="t" r="r" b="b"/>
            <a:pathLst>
              <a:path w="6253201" h="2133905">
                <a:moveTo>
                  <a:pt x="0" y="0"/>
                </a:moveTo>
                <a:lnTo>
                  <a:pt x="6253201" y="0"/>
                </a:lnTo>
                <a:lnTo>
                  <a:pt x="6253201" y="2133905"/>
                </a:lnTo>
                <a:lnTo>
                  <a:pt x="0" y="2133905"/>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de-CH"/>
          </a:p>
        </p:txBody>
      </p:sp>
      <p:sp>
        <p:nvSpPr>
          <p:cNvPr id="6" name="Freeform 6"/>
          <p:cNvSpPr/>
          <p:nvPr/>
        </p:nvSpPr>
        <p:spPr>
          <a:xfrm>
            <a:off x="15353489" y="8540136"/>
            <a:ext cx="4602314" cy="3618569"/>
          </a:xfrm>
          <a:custGeom>
            <a:avLst/>
            <a:gdLst/>
            <a:ahLst/>
            <a:cxnLst/>
            <a:rect l="l" t="t" r="r" b="b"/>
            <a:pathLst>
              <a:path w="4602314" h="3618569">
                <a:moveTo>
                  <a:pt x="0" y="0"/>
                </a:moveTo>
                <a:lnTo>
                  <a:pt x="4602314" y="0"/>
                </a:lnTo>
                <a:lnTo>
                  <a:pt x="4602314" y="3618570"/>
                </a:lnTo>
                <a:lnTo>
                  <a:pt x="0" y="3618570"/>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de-CH"/>
          </a:p>
        </p:txBody>
      </p:sp>
      <p:sp>
        <p:nvSpPr>
          <p:cNvPr id="7" name="Freeform 7"/>
          <p:cNvSpPr/>
          <p:nvPr/>
        </p:nvSpPr>
        <p:spPr>
          <a:xfrm>
            <a:off x="9144000" y="9258300"/>
            <a:ext cx="4076270" cy="2863579"/>
          </a:xfrm>
          <a:custGeom>
            <a:avLst/>
            <a:gdLst/>
            <a:ahLst/>
            <a:cxnLst/>
            <a:rect l="l" t="t" r="r" b="b"/>
            <a:pathLst>
              <a:path w="4076270" h="2863579">
                <a:moveTo>
                  <a:pt x="0" y="0"/>
                </a:moveTo>
                <a:lnTo>
                  <a:pt x="4076270" y="0"/>
                </a:lnTo>
                <a:lnTo>
                  <a:pt x="4076270" y="2863579"/>
                </a:lnTo>
                <a:lnTo>
                  <a:pt x="0" y="2863579"/>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de-CH"/>
          </a:p>
        </p:txBody>
      </p:sp>
      <p:sp>
        <p:nvSpPr>
          <p:cNvPr id="8" name="Freeform 8"/>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13"/>
            <a:stretch>
              <a:fillRect l="-3553" t="-32479" r="-7972" b="-49316"/>
            </a:stretch>
          </a:blipFill>
        </p:spPr>
        <p:txBody>
          <a:bodyPr/>
          <a:lstStyle/>
          <a:p>
            <a:endParaRPr lang="de-CH"/>
          </a:p>
        </p:txBody>
      </p:sp>
      <p:sp>
        <p:nvSpPr>
          <p:cNvPr id="9" name="Freeform 9"/>
          <p:cNvSpPr/>
          <p:nvPr/>
        </p:nvSpPr>
        <p:spPr>
          <a:xfrm>
            <a:off x="12377735" y="2774002"/>
            <a:ext cx="4044357" cy="5031859"/>
          </a:xfrm>
          <a:custGeom>
            <a:avLst/>
            <a:gdLst/>
            <a:ahLst/>
            <a:cxnLst/>
            <a:rect l="l" t="t" r="r" b="b"/>
            <a:pathLst>
              <a:path w="4044357" h="5031859">
                <a:moveTo>
                  <a:pt x="0" y="0"/>
                </a:moveTo>
                <a:lnTo>
                  <a:pt x="4044357" y="0"/>
                </a:lnTo>
                <a:lnTo>
                  <a:pt x="4044357" y="5031860"/>
                </a:lnTo>
                <a:lnTo>
                  <a:pt x="0" y="503186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de-CH"/>
          </a:p>
        </p:txBody>
      </p:sp>
      <p:sp>
        <p:nvSpPr>
          <p:cNvPr id="10" name="Freeform 10"/>
          <p:cNvSpPr/>
          <p:nvPr/>
        </p:nvSpPr>
        <p:spPr>
          <a:xfrm>
            <a:off x="1510294" y="4286567"/>
            <a:ext cx="2610959" cy="4425354"/>
          </a:xfrm>
          <a:custGeom>
            <a:avLst/>
            <a:gdLst/>
            <a:ahLst/>
            <a:cxnLst/>
            <a:rect l="l" t="t" r="r" b="b"/>
            <a:pathLst>
              <a:path w="2610959" h="4425354">
                <a:moveTo>
                  <a:pt x="0" y="0"/>
                </a:moveTo>
                <a:lnTo>
                  <a:pt x="2610959" y="0"/>
                </a:lnTo>
                <a:lnTo>
                  <a:pt x="2610959" y="4425354"/>
                </a:lnTo>
                <a:lnTo>
                  <a:pt x="0" y="442535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de-CH"/>
          </a:p>
        </p:txBody>
      </p:sp>
      <p:sp>
        <p:nvSpPr>
          <p:cNvPr id="11" name="TextBox 11"/>
          <p:cNvSpPr txBox="1"/>
          <p:nvPr/>
        </p:nvSpPr>
        <p:spPr>
          <a:xfrm>
            <a:off x="5757168" y="4373563"/>
            <a:ext cx="7654032" cy="1316899"/>
          </a:xfrm>
          <a:prstGeom prst="rect">
            <a:avLst/>
          </a:prstGeom>
        </p:spPr>
        <p:txBody>
          <a:bodyPr wrap="square" lIns="0" tIns="0" rIns="0" bIns="0" rtlCol="0" anchor="t">
            <a:spAutoFit/>
          </a:bodyPr>
          <a:lstStyle/>
          <a:p>
            <a:pPr algn="ctr">
              <a:lnSpc>
                <a:spcPts val="11200"/>
              </a:lnSpc>
            </a:pPr>
            <a:r>
              <a:rPr lang="en-US" sz="8000" dirty="0">
                <a:solidFill>
                  <a:srgbClr val="000000"/>
                </a:solidFill>
                <a:latin typeface="Hanging"/>
                <a:ea typeface="Hanging"/>
                <a:cs typeface="Hanging"/>
                <a:sym typeface="Hanging"/>
              </a:rPr>
              <a:t>ZUSÄTZLICHE INFORMATIONEN</a:t>
            </a:r>
          </a:p>
        </p:txBody>
      </p:sp>
      <p:sp>
        <p:nvSpPr>
          <p:cNvPr id="12" name="TextBox 12"/>
          <p:cNvSpPr txBox="1"/>
          <p:nvPr/>
        </p:nvSpPr>
        <p:spPr>
          <a:xfrm>
            <a:off x="5757168" y="5675312"/>
            <a:ext cx="6773664" cy="1261110"/>
          </a:xfrm>
          <a:prstGeom prst="rect">
            <a:avLst/>
          </a:prstGeom>
        </p:spPr>
        <p:txBody>
          <a:bodyPr lIns="0" tIns="0" rIns="0" bIns="0" rtlCol="0" anchor="t">
            <a:spAutoFit/>
          </a:bodyPr>
          <a:lstStyle/>
          <a:p>
            <a:pPr algn="ctr">
              <a:lnSpc>
                <a:spcPts val="5040"/>
              </a:lnSpc>
            </a:pPr>
            <a:r>
              <a:rPr lang="en-US" sz="3600">
                <a:solidFill>
                  <a:srgbClr val="000000"/>
                </a:solidFill>
                <a:latin typeface="Pompiere"/>
                <a:ea typeface="Pompiere"/>
                <a:cs typeface="Pompiere"/>
                <a:sym typeface="Pompiere"/>
              </a:rPr>
              <a:t>Diese Infos wurden nicht am Elternabend behandelt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53489" y="8540136"/>
            <a:ext cx="4602314" cy="3618569"/>
          </a:xfrm>
          <a:custGeom>
            <a:avLst/>
            <a:gdLst/>
            <a:ahLst/>
            <a:cxnLst/>
            <a:rect l="l" t="t" r="r" b="b"/>
            <a:pathLst>
              <a:path w="4602314" h="3618569">
                <a:moveTo>
                  <a:pt x="0" y="0"/>
                </a:moveTo>
                <a:lnTo>
                  <a:pt x="4602314" y="0"/>
                </a:lnTo>
                <a:lnTo>
                  <a:pt x="4602314" y="3618570"/>
                </a:lnTo>
                <a:lnTo>
                  <a:pt x="0" y="3618570"/>
                </a:lnTo>
                <a:lnTo>
                  <a:pt x="0" y="0"/>
                </a:lnTo>
                <a:close/>
              </a:path>
            </a:pathLst>
          </a:custGeom>
          <a:blipFill>
            <a:blip r:embed="rId2">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de-CH"/>
          </a:p>
        </p:txBody>
      </p:sp>
      <p:sp>
        <p:nvSpPr>
          <p:cNvPr id="3" name="Freeform 3"/>
          <p:cNvSpPr/>
          <p:nvPr/>
        </p:nvSpPr>
        <p:spPr>
          <a:xfrm>
            <a:off x="-3336492" y="2469628"/>
            <a:ext cx="9786820" cy="9652251"/>
          </a:xfrm>
          <a:custGeom>
            <a:avLst/>
            <a:gdLst/>
            <a:ahLst/>
            <a:cxnLst/>
            <a:rect l="l" t="t" r="r" b="b"/>
            <a:pathLst>
              <a:path w="9786820" h="9652251">
                <a:moveTo>
                  <a:pt x="0" y="0"/>
                </a:moveTo>
                <a:lnTo>
                  <a:pt x="9786821" y="0"/>
                </a:lnTo>
                <a:lnTo>
                  <a:pt x="9786821" y="9652251"/>
                </a:lnTo>
                <a:lnTo>
                  <a:pt x="0" y="9652251"/>
                </a:lnTo>
                <a:lnTo>
                  <a:pt x="0" y="0"/>
                </a:lnTo>
                <a:close/>
              </a:path>
            </a:pathLst>
          </a:custGeom>
          <a:blipFill>
            <a:blip r:embed="rId4"/>
            <a:stretch>
              <a:fillRect/>
            </a:stretch>
          </a:blipFill>
        </p:spPr>
        <p:txBody>
          <a:bodyPr/>
          <a:lstStyle/>
          <a:p>
            <a:endParaRPr lang="de-CH"/>
          </a:p>
        </p:txBody>
      </p:sp>
      <p:sp>
        <p:nvSpPr>
          <p:cNvPr id="4" name="Freeform 4"/>
          <p:cNvSpPr/>
          <p:nvPr/>
        </p:nvSpPr>
        <p:spPr>
          <a:xfrm>
            <a:off x="-674156" y="-1072630"/>
            <a:ext cx="4899948" cy="3068592"/>
          </a:xfrm>
          <a:custGeom>
            <a:avLst/>
            <a:gdLst/>
            <a:ahLst/>
            <a:cxnLst/>
            <a:rect l="l" t="t" r="r" b="b"/>
            <a:pathLst>
              <a:path w="4899948" h="3068592">
                <a:moveTo>
                  <a:pt x="0" y="0"/>
                </a:moveTo>
                <a:lnTo>
                  <a:pt x="4899948" y="0"/>
                </a:lnTo>
                <a:lnTo>
                  <a:pt x="4899948" y="3068592"/>
                </a:lnTo>
                <a:lnTo>
                  <a:pt x="0" y="3068592"/>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de-CH"/>
          </a:p>
        </p:txBody>
      </p:sp>
      <p:sp>
        <p:nvSpPr>
          <p:cNvPr id="5" name="Freeform 5"/>
          <p:cNvSpPr/>
          <p:nvPr/>
        </p:nvSpPr>
        <p:spPr>
          <a:xfrm>
            <a:off x="9144000" y="9258300"/>
            <a:ext cx="4076270" cy="2863579"/>
          </a:xfrm>
          <a:custGeom>
            <a:avLst/>
            <a:gdLst/>
            <a:ahLst/>
            <a:cxnLst/>
            <a:rect l="l" t="t" r="r" b="b"/>
            <a:pathLst>
              <a:path w="4076270" h="2863579">
                <a:moveTo>
                  <a:pt x="0" y="0"/>
                </a:moveTo>
                <a:lnTo>
                  <a:pt x="4076270" y="0"/>
                </a:lnTo>
                <a:lnTo>
                  <a:pt x="4076270" y="2863579"/>
                </a:lnTo>
                <a:lnTo>
                  <a:pt x="0" y="2863579"/>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de-CH"/>
          </a:p>
        </p:txBody>
      </p:sp>
      <p:sp>
        <p:nvSpPr>
          <p:cNvPr id="6" name="Freeform 6"/>
          <p:cNvSpPr/>
          <p:nvPr/>
        </p:nvSpPr>
        <p:spPr>
          <a:xfrm>
            <a:off x="5003948" y="-1890601"/>
            <a:ext cx="2892762" cy="2919301"/>
          </a:xfrm>
          <a:custGeom>
            <a:avLst/>
            <a:gdLst/>
            <a:ahLst/>
            <a:cxnLst/>
            <a:rect l="l" t="t" r="r" b="b"/>
            <a:pathLst>
              <a:path w="2892762" h="2919301">
                <a:moveTo>
                  <a:pt x="0" y="0"/>
                </a:moveTo>
                <a:lnTo>
                  <a:pt x="2892762" y="0"/>
                </a:lnTo>
                <a:lnTo>
                  <a:pt x="2892762" y="2919301"/>
                </a:lnTo>
                <a:lnTo>
                  <a:pt x="0" y="2919301"/>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de-CH"/>
          </a:p>
        </p:txBody>
      </p:sp>
      <p:sp>
        <p:nvSpPr>
          <p:cNvPr id="7" name="Freeform 7"/>
          <p:cNvSpPr/>
          <p:nvPr/>
        </p:nvSpPr>
        <p:spPr>
          <a:xfrm rot="-5282649">
            <a:off x="16004285" y="265374"/>
            <a:ext cx="4017207" cy="1370872"/>
          </a:xfrm>
          <a:custGeom>
            <a:avLst/>
            <a:gdLst/>
            <a:ahLst/>
            <a:cxnLst/>
            <a:rect l="l" t="t" r="r" b="b"/>
            <a:pathLst>
              <a:path w="4017207" h="1370872">
                <a:moveTo>
                  <a:pt x="0" y="0"/>
                </a:moveTo>
                <a:lnTo>
                  <a:pt x="4017207" y="0"/>
                </a:lnTo>
                <a:lnTo>
                  <a:pt x="4017207" y="1370872"/>
                </a:lnTo>
                <a:lnTo>
                  <a:pt x="0" y="1370872"/>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de-CH"/>
          </a:p>
        </p:txBody>
      </p:sp>
      <p:sp>
        <p:nvSpPr>
          <p:cNvPr id="8" name="Freeform 8"/>
          <p:cNvSpPr/>
          <p:nvPr/>
        </p:nvSpPr>
        <p:spPr>
          <a:xfrm>
            <a:off x="5003948" y="0"/>
            <a:ext cx="10741728" cy="10349421"/>
          </a:xfrm>
          <a:custGeom>
            <a:avLst/>
            <a:gdLst/>
            <a:ahLst/>
            <a:cxnLst/>
            <a:rect l="l" t="t" r="r" b="b"/>
            <a:pathLst>
              <a:path w="10741728" h="10349421">
                <a:moveTo>
                  <a:pt x="0" y="0"/>
                </a:moveTo>
                <a:lnTo>
                  <a:pt x="10741728" y="0"/>
                </a:lnTo>
                <a:lnTo>
                  <a:pt x="10741728" y="10349421"/>
                </a:lnTo>
                <a:lnTo>
                  <a:pt x="0" y="10349421"/>
                </a:lnTo>
                <a:lnTo>
                  <a:pt x="0" y="0"/>
                </a:lnTo>
                <a:close/>
              </a:path>
            </a:pathLst>
          </a:custGeom>
          <a:blipFill>
            <a:blip r:embed="rId13"/>
            <a:stretch>
              <a:fillRect/>
            </a:stretch>
          </a:blipFill>
        </p:spPr>
        <p:txBody>
          <a:bodyPr/>
          <a:lstStyle/>
          <a:p>
            <a:endParaRPr lang="de-CH"/>
          </a:p>
        </p:txBody>
      </p:sp>
      <p:sp>
        <p:nvSpPr>
          <p:cNvPr id="9" name="Freeform 9"/>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14"/>
            <a:stretch>
              <a:fillRect l="-3553" t="-32479" r="-7972" b="-49316"/>
            </a:stretch>
          </a:blipFill>
        </p:spPr>
        <p:txBody>
          <a:bodyPr/>
          <a:lstStyle/>
          <a:p>
            <a:endParaRPr lang="de-CH"/>
          </a:p>
        </p:txBody>
      </p:sp>
      <p:sp>
        <p:nvSpPr>
          <p:cNvPr id="10" name="TextBox 10"/>
          <p:cNvSpPr txBox="1"/>
          <p:nvPr/>
        </p:nvSpPr>
        <p:spPr>
          <a:xfrm>
            <a:off x="1028700" y="3926498"/>
            <a:ext cx="3273227" cy="4216399"/>
          </a:xfrm>
          <a:prstGeom prst="rect">
            <a:avLst/>
          </a:prstGeom>
        </p:spPr>
        <p:txBody>
          <a:bodyPr lIns="0" tIns="0" rIns="0" bIns="0" rtlCol="0" anchor="t">
            <a:spAutoFit/>
          </a:bodyPr>
          <a:lstStyle/>
          <a:p>
            <a:pPr algn="ctr">
              <a:lnSpc>
                <a:spcPts val="11200"/>
              </a:lnSpc>
            </a:pPr>
            <a:r>
              <a:rPr lang="en-US" sz="8000">
                <a:solidFill>
                  <a:srgbClr val="000000"/>
                </a:solidFill>
                <a:latin typeface="Hanging"/>
                <a:ea typeface="Hanging"/>
                <a:cs typeface="Hanging"/>
                <a:sym typeface="Hanging"/>
              </a:rPr>
              <a:t>AUFWACHSEN </a:t>
            </a:r>
          </a:p>
          <a:p>
            <a:pPr algn="ctr">
              <a:lnSpc>
                <a:spcPts val="11200"/>
              </a:lnSpc>
            </a:pPr>
            <a:r>
              <a:rPr lang="en-US" sz="8000">
                <a:solidFill>
                  <a:srgbClr val="000000"/>
                </a:solidFill>
                <a:latin typeface="Hanging"/>
                <a:ea typeface="Hanging"/>
                <a:cs typeface="Hanging"/>
                <a:sym typeface="Hanging"/>
              </a:rPr>
              <a:t>IM DIGITALEN</a:t>
            </a:r>
          </a:p>
          <a:p>
            <a:pPr algn="ctr">
              <a:lnSpc>
                <a:spcPts val="11200"/>
              </a:lnSpc>
            </a:pPr>
            <a:r>
              <a:rPr lang="en-US" sz="8000">
                <a:solidFill>
                  <a:srgbClr val="000000"/>
                </a:solidFill>
                <a:latin typeface="Hanging"/>
                <a:ea typeface="Hanging"/>
                <a:cs typeface="Hanging"/>
                <a:sym typeface="Hanging"/>
              </a:rPr>
              <a:t>ZEITALTER</a:t>
            </a:r>
          </a:p>
        </p:txBody>
      </p:sp>
      <p:sp>
        <p:nvSpPr>
          <p:cNvPr id="11" name="TextBox 11"/>
          <p:cNvSpPr txBox="1"/>
          <p:nvPr/>
        </p:nvSpPr>
        <p:spPr>
          <a:xfrm>
            <a:off x="952565" y="8274330"/>
            <a:ext cx="3273227" cy="1261110"/>
          </a:xfrm>
          <a:prstGeom prst="rect">
            <a:avLst/>
          </a:prstGeom>
        </p:spPr>
        <p:txBody>
          <a:bodyPr lIns="0" tIns="0" rIns="0" bIns="0" rtlCol="0" anchor="t">
            <a:spAutoFit/>
          </a:bodyPr>
          <a:lstStyle/>
          <a:p>
            <a:pPr algn="ctr">
              <a:lnSpc>
                <a:spcPts val="5040"/>
              </a:lnSpc>
            </a:pPr>
            <a:r>
              <a:rPr lang="en-US" sz="3600">
                <a:solidFill>
                  <a:srgbClr val="000000"/>
                </a:solidFill>
                <a:latin typeface="Pompiere"/>
                <a:ea typeface="Pompiere"/>
                <a:cs typeface="Pompiere"/>
                <a:sym typeface="Pompiere"/>
              </a:rPr>
              <a:t>Wurde als Blatt am Elternabend abgegeben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53489" y="8540136"/>
            <a:ext cx="4602314" cy="3618569"/>
          </a:xfrm>
          <a:custGeom>
            <a:avLst/>
            <a:gdLst/>
            <a:ahLst/>
            <a:cxnLst/>
            <a:rect l="l" t="t" r="r" b="b"/>
            <a:pathLst>
              <a:path w="4602314" h="3618569">
                <a:moveTo>
                  <a:pt x="0" y="0"/>
                </a:moveTo>
                <a:lnTo>
                  <a:pt x="4602314" y="0"/>
                </a:lnTo>
                <a:lnTo>
                  <a:pt x="4602314" y="3618570"/>
                </a:lnTo>
                <a:lnTo>
                  <a:pt x="0" y="3618570"/>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de-CH"/>
          </a:p>
        </p:txBody>
      </p:sp>
      <p:sp>
        <p:nvSpPr>
          <p:cNvPr id="3" name="Freeform 3"/>
          <p:cNvSpPr/>
          <p:nvPr/>
        </p:nvSpPr>
        <p:spPr>
          <a:xfrm>
            <a:off x="-3336492" y="2469628"/>
            <a:ext cx="9786820" cy="9652251"/>
          </a:xfrm>
          <a:custGeom>
            <a:avLst/>
            <a:gdLst/>
            <a:ahLst/>
            <a:cxnLst/>
            <a:rect l="l" t="t" r="r" b="b"/>
            <a:pathLst>
              <a:path w="9786820" h="9652251">
                <a:moveTo>
                  <a:pt x="0" y="0"/>
                </a:moveTo>
                <a:lnTo>
                  <a:pt x="9786821" y="0"/>
                </a:lnTo>
                <a:lnTo>
                  <a:pt x="9786821" y="9652251"/>
                </a:lnTo>
                <a:lnTo>
                  <a:pt x="0" y="9652251"/>
                </a:lnTo>
                <a:lnTo>
                  <a:pt x="0" y="0"/>
                </a:lnTo>
                <a:close/>
              </a:path>
            </a:pathLst>
          </a:custGeom>
          <a:blipFill>
            <a:blip r:embed="rId5"/>
            <a:stretch>
              <a:fillRect/>
            </a:stretch>
          </a:blipFill>
        </p:spPr>
        <p:txBody>
          <a:bodyPr/>
          <a:lstStyle/>
          <a:p>
            <a:endParaRPr lang="de-CH"/>
          </a:p>
        </p:txBody>
      </p:sp>
      <p:sp>
        <p:nvSpPr>
          <p:cNvPr id="4" name="Freeform 4"/>
          <p:cNvSpPr/>
          <p:nvPr/>
        </p:nvSpPr>
        <p:spPr>
          <a:xfrm>
            <a:off x="-674156" y="-1072630"/>
            <a:ext cx="4899948" cy="3068592"/>
          </a:xfrm>
          <a:custGeom>
            <a:avLst/>
            <a:gdLst/>
            <a:ahLst/>
            <a:cxnLst/>
            <a:rect l="l" t="t" r="r" b="b"/>
            <a:pathLst>
              <a:path w="4899948" h="3068592">
                <a:moveTo>
                  <a:pt x="0" y="0"/>
                </a:moveTo>
                <a:lnTo>
                  <a:pt x="4899948" y="0"/>
                </a:lnTo>
                <a:lnTo>
                  <a:pt x="4899948" y="3068592"/>
                </a:lnTo>
                <a:lnTo>
                  <a:pt x="0" y="3068592"/>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de-CH"/>
          </a:p>
        </p:txBody>
      </p:sp>
      <p:sp>
        <p:nvSpPr>
          <p:cNvPr id="5" name="Freeform 5"/>
          <p:cNvSpPr/>
          <p:nvPr/>
        </p:nvSpPr>
        <p:spPr>
          <a:xfrm>
            <a:off x="9144000" y="9258300"/>
            <a:ext cx="4076270" cy="2863579"/>
          </a:xfrm>
          <a:custGeom>
            <a:avLst/>
            <a:gdLst/>
            <a:ahLst/>
            <a:cxnLst/>
            <a:rect l="l" t="t" r="r" b="b"/>
            <a:pathLst>
              <a:path w="4076270" h="2863579">
                <a:moveTo>
                  <a:pt x="0" y="0"/>
                </a:moveTo>
                <a:lnTo>
                  <a:pt x="4076270" y="0"/>
                </a:lnTo>
                <a:lnTo>
                  <a:pt x="4076270" y="2863579"/>
                </a:lnTo>
                <a:lnTo>
                  <a:pt x="0" y="2863579"/>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de-CH"/>
          </a:p>
        </p:txBody>
      </p:sp>
      <p:sp>
        <p:nvSpPr>
          <p:cNvPr id="6" name="Freeform 6"/>
          <p:cNvSpPr/>
          <p:nvPr/>
        </p:nvSpPr>
        <p:spPr>
          <a:xfrm>
            <a:off x="5003948" y="-1890601"/>
            <a:ext cx="2892762" cy="2919301"/>
          </a:xfrm>
          <a:custGeom>
            <a:avLst/>
            <a:gdLst/>
            <a:ahLst/>
            <a:cxnLst/>
            <a:rect l="l" t="t" r="r" b="b"/>
            <a:pathLst>
              <a:path w="2892762" h="2919301">
                <a:moveTo>
                  <a:pt x="0" y="0"/>
                </a:moveTo>
                <a:lnTo>
                  <a:pt x="2892762" y="0"/>
                </a:lnTo>
                <a:lnTo>
                  <a:pt x="2892762" y="2919301"/>
                </a:lnTo>
                <a:lnTo>
                  <a:pt x="0" y="2919301"/>
                </a:lnTo>
                <a:lnTo>
                  <a:pt x="0" y="0"/>
                </a:lnTo>
                <a:close/>
              </a:path>
            </a:pathLst>
          </a:custGeom>
          <a:blipFill>
            <a:blip r:embed="rId1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de-CH"/>
          </a:p>
        </p:txBody>
      </p:sp>
      <p:sp>
        <p:nvSpPr>
          <p:cNvPr id="7" name="Freeform 7"/>
          <p:cNvSpPr/>
          <p:nvPr/>
        </p:nvSpPr>
        <p:spPr>
          <a:xfrm rot="-5282649">
            <a:off x="16004285" y="265374"/>
            <a:ext cx="4017207" cy="1370872"/>
          </a:xfrm>
          <a:custGeom>
            <a:avLst/>
            <a:gdLst/>
            <a:ahLst/>
            <a:cxnLst/>
            <a:rect l="l" t="t" r="r" b="b"/>
            <a:pathLst>
              <a:path w="4017207" h="1370872">
                <a:moveTo>
                  <a:pt x="0" y="0"/>
                </a:moveTo>
                <a:lnTo>
                  <a:pt x="4017207" y="0"/>
                </a:lnTo>
                <a:lnTo>
                  <a:pt x="4017207" y="1370872"/>
                </a:lnTo>
                <a:lnTo>
                  <a:pt x="0" y="1370872"/>
                </a:lnTo>
                <a:lnTo>
                  <a:pt x="0" y="0"/>
                </a:lnTo>
                <a:close/>
              </a:path>
            </a:pathLst>
          </a:custGeom>
          <a:blipFill>
            <a:blip r:embed="rId12">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de-CH"/>
          </a:p>
        </p:txBody>
      </p:sp>
      <p:sp>
        <p:nvSpPr>
          <p:cNvPr id="8" name="Freeform 8"/>
          <p:cNvSpPr/>
          <p:nvPr/>
        </p:nvSpPr>
        <p:spPr>
          <a:xfrm>
            <a:off x="11431447" y="4872743"/>
            <a:ext cx="6799695" cy="5414257"/>
          </a:xfrm>
          <a:custGeom>
            <a:avLst/>
            <a:gdLst/>
            <a:ahLst/>
            <a:cxnLst/>
            <a:rect l="l" t="t" r="r" b="b"/>
            <a:pathLst>
              <a:path w="6799695" h="5414257">
                <a:moveTo>
                  <a:pt x="0" y="0"/>
                </a:moveTo>
                <a:lnTo>
                  <a:pt x="6799695" y="0"/>
                </a:lnTo>
                <a:lnTo>
                  <a:pt x="6799695" y="5414257"/>
                </a:lnTo>
                <a:lnTo>
                  <a:pt x="0" y="541425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de-CH"/>
          </a:p>
        </p:txBody>
      </p:sp>
      <p:sp>
        <p:nvSpPr>
          <p:cNvPr id="9" name="Freeform 9"/>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16"/>
            <a:stretch>
              <a:fillRect l="-3553" t="-32479" r="-7972" b="-49316"/>
            </a:stretch>
          </a:blipFill>
        </p:spPr>
        <p:txBody>
          <a:bodyPr/>
          <a:lstStyle/>
          <a:p>
            <a:endParaRPr lang="de-CH"/>
          </a:p>
        </p:txBody>
      </p:sp>
      <p:sp>
        <p:nvSpPr>
          <p:cNvPr id="10" name="TextBox 10"/>
          <p:cNvSpPr txBox="1"/>
          <p:nvPr/>
        </p:nvSpPr>
        <p:spPr>
          <a:xfrm>
            <a:off x="7185125" y="4199889"/>
            <a:ext cx="4310486" cy="2190180"/>
          </a:xfrm>
          <a:prstGeom prst="rect">
            <a:avLst/>
          </a:prstGeom>
        </p:spPr>
        <p:txBody>
          <a:bodyPr lIns="0" tIns="0" rIns="0" bIns="0" rtlCol="0" anchor="t">
            <a:spAutoFit/>
          </a:bodyPr>
          <a:lstStyle/>
          <a:p>
            <a:pPr algn="ctr">
              <a:lnSpc>
                <a:spcPts val="5806"/>
              </a:lnSpc>
              <a:spcBef>
                <a:spcPct val="0"/>
              </a:spcBef>
            </a:pPr>
            <a:r>
              <a:rPr lang="en-US" sz="4147">
                <a:solidFill>
                  <a:srgbClr val="000000"/>
                </a:solidFill>
                <a:latin typeface="Pompiere"/>
                <a:ea typeface="Pompiere"/>
                <a:cs typeface="Pompiere"/>
                <a:sym typeface="Pompiere"/>
              </a:rPr>
              <a:t>BEI UNS DÜRFEN KINDER NOCH KINDER SEIN!</a:t>
            </a:r>
          </a:p>
        </p:txBody>
      </p:sp>
      <p:sp>
        <p:nvSpPr>
          <p:cNvPr id="11" name="TextBox 11"/>
          <p:cNvSpPr txBox="1"/>
          <p:nvPr/>
        </p:nvSpPr>
        <p:spPr>
          <a:xfrm>
            <a:off x="7688440" y="6461060"/>
            <a:ext cx="1318171" cy="481330"/>
          </a:xfrm>
          <a:prstGeom prst="rect">
            <a:avLst/>
          </a:prstGeom>
        </p:spPr>
        <p:txBody>
          <a:bodyPr lIns="0" tIns="0" rIns="0" bIns="0" rtlCol="0" anchor="t">
            <a:spAutoFit/>
          </a:bodyPr>
          <a:lstStyle/>
          <a:p>
            <a:pPr algn="ctr">
              <a:lnSpc>
                <a:spcPts val="3919"/>
              </a:lnSpc>
            </a:pPr>
            <a:r>
              <a:rPr lang="en-US" sz="2799">
                <a:solidFill>
                  <a:srgbClr val="000000"/>
                </a:solidFill>
                <a:latin typeface="Pompiere"/>
                <a:ea typeface="Pompiere"/>
                <a:cs typeface="Pompiere"/>
                <a:sym typeface="Pompiere"/>
              </a:rPr>
              <a:t>Schulfamilie</a:t>
            </a:r>
          </a:p>
        </p:txBody>
      </p:sp>
      <p:sp>
        <p:nvSpPr>
          <p:cNvPr id="12" name="TextBox 12"/>
          <p:cNvSpPr txBox="1"/>
          <p:nvPr/>
        </p:nvSpPr>
        <p:spPr>
          <a:xfrm>
            <a:off x="2872587" y="3728084"/>
            <a:ext cx="4166518" cy="481330"/>
          </a:xfrm>
          <a:prstGeom prst="rect">
            <a:avLst/>
          </a:prstGeom>
        </p:spPr>
        <p:txBody>
          <a:bodyPr lIns="0" tIns="0" rIns="0" bIns="0" rtlCol="0" anchor="t">
            <a:spAutoFit/>
          </a:bodyPr>
          <a:lstStyle/>
          <a:p>
            <a:pPr algn="ctr">
              <a:lnSpc>
                <a:spcPts val="3919"/>
              </a:lnSpc>
              <a:spcBef>
                <a:spcPct val="0"/>
              </a:spcBef>
            </a:pPr>
            <a:r>
              <a:rPr lang="en-US" sz="2799">
                <a:solidFill>
                  <a:srgbClr val="000000"/>
                </a:solidFill>
                <a:latin typeface="Pompiere"/>
                <a:ea typeface="Pompiere"/>
                <a:cs typeface="Pompiere"/>
                <a:sym typeface="Pompiere"/>
              </a:rPr>
              <a:t>mehrere Standorte und doch zusammen</a:t>
            </a:r>
          </a:p>
        </p:txBody>
      </p:sp>
      <p:sp>
        <p:nvSpPr>
          <p:cNvPr id="13" name="TextBox 13"/>
          <p:cNvSpPr txBox="1"/>
          <p:nvPr/>
        </p:nvSpPr>
        <p:spPr>
          <a:xfrm>
            <a:off x="546613" y="6363780"/>
            <a:ext cx="5578897" cy="481330"/>
          </a:xfrm>
          <a:prstGeom prst="rect">
            <a:avLst/>
          </a:prstGeom>
        </p:spPr>
        <p:txBody>
          <a:bodyPr lIns="0" tIns="0" rIns="0" bIns="0" rtlCol="0" anchor="t">
            <a:spAutoFit/>
          </a:bodyPr>
          <a:lstStyle/>
          <a:p>
            <a:pPr algn="ctr">
              <a:lnSpc>
                <a:spcPts val="3919"/>
              </a:lnSpc>
              <a:spcBef>
                <a:spcPct val="0"/>
              </a:spcBef>
            </a:pPr>
            <a:r>
              <a:rPr lang="en-US" sz="2799">
                <a:solidFill>
                  <a:srgbClr val="000000"/>
                </a:solidFill>
                <a:latin typeface="Pompiere"/>
                <a:ea typeface="Pompiere"/>
                <a:cs typeface="Pompiere"/>
                <a:sym typeface="Pompiere"/>
              </a:rPr>
              <a:t>belebte und fröhliche Stimmung in den Schulhäusern</a:t>
            </a:r>
          </a:p>
        </p:txBody>
      </p:sp>
      <p:sp>
        <p:nvSpPr>
          <p:cNvPr id="14" name="TextBox 14"/>
          <p:cNvSpPr txBox="1"/>
          <p:nvPr/>
        </p:nvSpPr>
        <p:spPr>
          <a:xfrm>
            <a:off x="4829551" y="7695789"/>
            <a:ext cx="4651623" cy="481330"/>
          </a:xfrm>
          <a:prstGeom prst="rect">
            <a:avLst/>
          </a:prstGeom>
        </p:spPr>
        <p:txBody>
          <a:bodyPr lIns="0" tIns="0" rIns="0" bIns="0" rtlCol="0" anchor="t">
            <a:spAutoFit/>
          </a:bodyPr>
          <a:lstStyle/>
          <a:p>
            <a:pPr algn="ctr">
              <a:lnSpc>
                <a:spcPts val="3919"/>
              </a:lnSpc>
              <a:spcBef>
                <a:spcPct val="0"/>
              </a:spcBef>
            </a:pPr>
            <a:r>
              <a:rPr lang="en-US" sz="2799">
                <a:solidFill>
                  <a:srgbClr val="000000"/>
                </a:solidFill>
                <a:latin typeface="Pompiere"/>
                <a:ea typeface="Pompiere"/>
                <a:cs typeface="Pompiere"/>
                <a:sym typeface="Pompiere"/>
              </a:rPr>
              <a:t>SuS spielen friedlich und altersübergreifend</a:t>
            </a:r>
          </a:p>
        </p:txBody>
      </p:sp>
      <p:grpSp>
        <p:nvGrpSpPr>
          <p:cNvPr id="15" name="Group 15"/>
          <p:cNvGrpSpPr/>
          <p:nvPr/>
        </p:nvGrpSpPr>
        <p:grpSpPr>
          <a:xfrm>
            <a:off x="11842168" y="3893245"/>
            <a:ext cx="3808990" cy="1652149"/>
            <a:chOff x="0" y="0"/>
            <a:chExt cx="5078653" cy="2202866"/>
          </a:xfrm>
        </p:grpSpPr>
        <p:sp>
          <p:nvSpPr>
            <p:cNvPr id="16" name="Freeform 16"/>
            <p:cNvSpPr/>
            <p:nvPr/>
          </p:nvSpPr>
          <p:spPr>
            <a:xfrm>
              <a:off x="0" y="0"/>
              <a:ext cx="5078653" cy="2202866"/>
            </a:xfrm>
            <a:custGeom>
              <a:avLst/>
              <a:gdLst/>
              <a:ahLst/>
              <a:cxnLst/>
              <a:rect l="l" t="t" r="r" b="b"/>
              <a:pathLst>
                <a:path w="5078653" h="2202866">
                  <a:moveTo>
                    <a:pt x="0" y="0"/>
                  </a:moveTo>
                  <a:lnTo>
                    <a:pt x="5078653" y="0"/>
                  </a:lnTo>
                  <a:lnTo>
                    <a:pt x="5078653" y="2202866"/>
                  </a:lnTo>
                  <a:lnTo>
                    <a:pt x="0" y="2202866"/>
                  </a:lnTo>
                  <a:lnTo>
                    <a:pt x="0" y="0"/>
                  </a:lnTo>
                  <a:close/>
                </a:path>
              </a:pathLst>
            </a:custGeom>
            <a:blipFill>
              <a:blip r:embed="rId17"/>
              <a:stretch>
                <a:fillRect/>
              </a:stretch>
            </a:blipFill>
          </p:spPr>
          <p:txBody>
            <a:bodyPr/>
            <a:lstStyle/>
            <a:p>
              <a:endParaRPr lang="de-CH"/>
            </a:p>
          </p:txBody>
        </p:sp>
        <p:sp>
          <p:nvSpPr>
            <p:cNvPr id="17" name="TextBox 17"/>
            <p:cNvSpPr txBox="1"/>
            <p:nvPr/>
          </p:nvSpPr>
          <p:spPr>
            <a:xfrm>
              <a:off x="185262" y="635423"/>
              <a:ext cx="4708128" cy="622724"/>
            </a:xfrm>
            <a:prstGeom prst="rect">
              <a:avLst/>
            </a:prstGeom>
          </p:spPr>
          <p:txBody>
            <a:bodyPr lIns="0" tIns="0" rIns="0" bIns="0" rtlCol="0" anchor="t">
              <a:spAutoFit/>
            </a:bodyPr>
            <a:lstStyle/>
            <a:p>
              <a:pPr algn="ctr">
                <a:lnSpc>
                  <a:spcPts val="3919"/>
                </a:lnSpc>
                <a:spcBef>
                  <a:spcPct val="0"/>
                </a:spcBef>
              </a:pPr>
              <a:r>
                <a:rPr lang="en-US" sz="2799">
                  <a:solidFill>
                    <a:srgbClr val="393939"/>
                  </a:solidFill>
                  <a:latin typeface="Pompiere"/>
                  <a:ea typeface="Pompiere"/>
                  <a:cs typeface="Pompiere"/>
                  <a:sym typeface="Pompiere"/>
                </a:rPr>
                <a:t>Kombination analog und digital</a:t>
              </a:r>
            </a:p>
          </p:txBody>
        </p:sp>
      </p:grpSp>
      <p:sp>
        <p:nvSpPr>
          <p:cNvPr id="18" name="TextBox 18"/>
          <p:cNvSpPr txBox="1"/>
          <p:nvPr/>
        </p:nvSpPr>
        <p:spPr>
          <a:xfrm>
            <a:off x="5551885" y="5826570"/>
            <a:ext cx="2171626" cy="481330"/>
          </a:xfrm>
          <a:prstGeom prst="rect">
            <a:avLst/>
          </a:prstGeom>
        </p:spPr>
        <p:txBody>
          <a:bodyPr lIns="0" tIns="0" rIns="0" bIns="0" rtlCol="0" anchor="t">
            <a:spAutoFit/>
          </a:bodyPr>
          <a:lstStyle/>
          <a:p>
            <a:pPr algn="ctr">
              <a:lnSpc>
                <a:spcPts val="3919"/>
              </a:lnSpc>
              <a:spcBef>
                <a:spcPct val="0"/>
              </a:spcBef>
            </a:pPr>
            <a:r>
              <a:rPr lang="en-US" sz="2799">
                <a:solidFill>
                  <a:srgbClr val="000000"/>
                </a:solidFill>
                <a:latin typeface="Pompiere"/>
                <a:ea typeface="Pompiere"/>
                <a:cs typeface="Pompiere"/>
                <a:sym typeface="Pompiere"/>
              </a:rPr>
              <a:t>spielerisches Lernen</a:t>
            </a:r>
          </a:p>
        </p:txBody>
      </p:sp>
      <p:sp>
        <p:nvSpPr>
          <p:cNvPr id="19" name="TextBox 19"/>
          <p:cNvSpPr txBox="1"/>
          <p:nvPr/>
        </p:nvSpPr>
        <p:spPr>
          <a:xfrm>
            <a:off x="900502" y="4237989"/>
            <a:ext cx="1871290" cy="481330"/>
          </a:xfrm>
          <a:prstGeom prst="rect">
            <a:avLst/>
          </a:prstGeom>
        </p:spPr>
        <p:txBody>
          <a:bodyPr lIns="0" tIns="0" rIns="0" bIns="0" rtlCol="0" anchor="t">
            <a:spAutoFit/>
          </a:bodyPr>
          <a:lstStyle/>
          <a:p>
            <a:pPr algn="ctr">
              <a:lnSpc>
                <a:spcPts val="3919"/>
              </a:lnSpc>
              <a:spcBef>
                <a:spcPct val="0"/>
              </a:spcBef>
            </a:pPr>
            <a:r>
              <a:rPr lang="en-US" sz="2799">
                <a:solidFill>
                  <a:srgbClr val="000000"/>
                </a:solidFill>
                <a:latin typeface="Pompiere"/>
                <a:ea typeface="Pompiere"/>
                <a:cs typeface="Pompiere"/>
                <a:sym typeface="Pompiere"/>
              </a:rPr>
              <a:t>Schule im Grünen</a:t>
            </a:r>
          </a:p>
        </p:txBody>
      </p:sp>
      <p:sp>
        <p:nvSpPr>
          <p:cNvPr id="20" name="TextBox 20"/>
          <p:cNvSpPr txBox="1"/>
          <p:nvPr/>
        </p:nvSpPr>
        <p:spPr>
          <a:xfrm>
            <a:off x="2215832" y="4749609"/>
            <a:ext cx="2240459" cy="481330"/>
          </a:xfrm>
          <a:prstGeom prst="rect">
            <a:avLst/>
          </a:prstGeom>
        </p:spPr>
        <p:txBody>
          <a:bodyPr lIns="0" tIns="0" rIns="0" bIns="0" rtlCol="0" anchor="t">
            <a:spAutoFit/>
          </a:bodyPr>
          <a:lstStyle/>
          <a:p>
            <a:pPr algn="ctr">
              <a:lnSpc>
                <a:spcPts val="3919"/>
              </a:lnSpc>
              <a:spcBef>
                <a:spcPct val="0"/>
              </a:spcBef>
            </a:pPr>
            <a:r>
              <a:rPr lang="en-US" sz="2799">
                <a:solidFill>
                  <a:srgbClr val="000000"/>
                </a:solidFill>
                <a:latin typeface="Pompiere"/>
                <a:ea typeface="Pompiere"/>
                <a:cs typeface="Pompiere"/>
                <a:sym typeface="Pompiere"/>
              </a:rPr>
              <a:t> individuelle Lernorte</a:t>
            </a:r>
          </a:p>
        </p:txBody>
      </p:sp>
      <p:sp>
        <p:nvSpPr>
          <p:cNvPr id="21" name="TextBox 21"/>
          <p:cNvSpPr txBox="1"/>
          <p:nvPr/>
        </p:nvSpPr>
        <p:spPr>
          <a:xfrm>
            <a:off x="4543096" y="5173790"/>
            <a:ext cx="1774775" cy="481330"/>
          </a:xfrm>
          <a:prstGeom prst="rect">
            <a:avLst/>
          </a:prstGeom>
        </p:spPr>
        <p:txBody>
          <a:bodyPr lIns="0" tIns="0" rIns="0" bIns="0" rtlCol="0" anchor="t">
            <a:spAutoFit/>
          </a:bodyPr>
          <a:lstStyle/>
          <a:p>
            <a:pPr algn="ctr">
              <a:lnSpc>
                <a:spcPts val="3919"/>
              </a:lnSpc>
              <a:spcBef>
                <a:spcPct val="0"/>
              </a:spcBef>
            </a:pPr>
            <a:r>
              <a:rPr lang="en-US" sz="2799">
                <a:solidFill>
                  <a:srgbClr val="000000"/>
                </a:solidFill>
                <a:latin typeface="Pompiere"/>
                <a:ea typeface="Pompiere"/>
                <a:cs typeface="Pompiere"/>
                <a:sym typeface="Pompiere"/>
              </a:rPr>
              <a:t>bewegtes Lernen</a:t>
            </a:r>
          </a:p>
        </p:txBody>
      </p:sp>
      <p:sp>
        <p:nvSpPr>
          <p:cNvPr id="22" name="TextBox 22"/>
          <p:cNvSpPr txBox="1"/>
          <p:nvPr/>
        </p:nvSpPr>
        <p:spPr>
          <a:xfrm>
            <a:off x="1149751" y="5794889"/>
            <a:ext cx="3898561" cy="481330"/>
          </a:xfrm>
          <a:prstGeom prst="rect">
            <a:avLst/>
          </a:prstGeom>
        </p:spPr>
        <p:txBody>
          <a:bodyPr wrap="square" lIns="0" tIns="0" rIns="0" bIns="0" rtlCol="0" anchor="t">
            <a:spAutoFit/>
          </a:bodyPr>
          <a:lstStyle/>
          <a:p>
            <a:pPr algn="ctr">
              <a:lnSpc>
                <a:spcPts val="3919"/>
              </a:lnSpc>
              <a:spcBef>
                <a:spcPct val="0"/>
              </a:spcBef>
            </a:pPr>
            <a:r>
              <a:rPr lang="en-US" sz="2799" dirty="0" err="1">
                <a:solidFill>
                  <a:srgbClr val="000000"/>
                </a:solidFill>
                <a:latin typeface="Pompiere"/>
                <a:ea typeface="Pompiere"/>
                <a:cs typeface="Pompiere"/>
                <a:sym typeface="Pompiere"/>
              </a:rPr>
              <a:t>ruhige</a:t>
            </a:r>
            <a:r>
              <a:rPr lang="en-US" sz="2799" dirty="0">
                <a:solidFill>
                  <a:srgbClr val="000000"/>
                </a:solidFill>
                <a:latin typeface="Pompiere"/>
                <a:ea typeface="Pompiere"/>
                <a:cs typeface="Pompiere"/>
                <a:sym typeface="Pompiere"/>
              </a:rPr>
              <a:t> </a:t>
            </a:r>
            <a:r>
              <a:rPr lang="en-US" sz="2799" dirty="0" err="1">
                <a:solidFill>
                  <a:srgbClr val="000000"/>
                </a:solidFill>
                <a:latin typeface="Pompiere"/>
                <a:ea typeface="Pompiere"/>
                <a:cs typeface="Pompiere"/>
                <a:sym typeface="Pompiere"/>
              </a:rPr>
              <a:t>Aussenplätze</a:t>
            </a:r>
            <a:r>
              <a:rPr lang="en-US" sz="2799" dirty="0">
                <a:solidFill>
                  <a:srgbClr val="000000"/>
                </a:solidFill>
                <a:latin typeface="Pompiere"/>
                <a:ea typeface="Pompiere"/>
                <a:cs typeface="Pompiere"/>
                <a:sym typeface="Pompiere"/>
              </a:rPr>
              <a:t> </a:t>
            </a:r>
            <a:r>
              <a:rPr lang="en-US" sz="2799" dirty="0" err="1">
                <a:solidFill>
                  <a:srgbClr val="000000"/>
                </a:solidFill>
                <a:latin typeface="Pompiere"/>
                <a:ea typeface="Pompiere"/>
                <a:cs typeface="Pompiere"/>
                <a:sym typeface="Pompiere"/>
              </a:rPr>
              <a:t>zum</a:t>
            </a:r>
            <a:r>
              <a:rPr lang="en-US" sz="2799" dirty="0">
                <a:solidFill>
                  <a:srgbClr val="000000"/>
                </a:solidFill>
                <a:latin typeface="Pompiere"/>
                <a:ea typeface="Pompiere"/>
                <a:cs typeface="Pompiere"/>
                <a:sym typeface="Pompiere"/>
              </a:rPr>
              <a:t> </a:t>
            </a:r>
            <a:r>
              <a:rPr lang="en-US" sz="2799" dirty="0" err="1">
                <a:solidFill>
                  <a:srgbClr val="000000"/>
                </a:solidFill>
                <a:latin typeface="Pompiere"/>
                <a:ea typeface="Pompiere"/>
                <a:cs typeface="Pompiere"/>
                <a:sym typeface="Pompiere"/>
              </a:rPr>
              <a:t>Lernen</a:t>
            </a:r>
            <a:endParaRPr lang="en-US" sz="2799" dirty="0">
              <a:solidFill>
                <a:srgbClr val="000000"/>
              </a:solidFill>
              <a:latin typeface="Pompiere"/>
              <a:ea typeface="Pompiere"/>
              <a:cs typeface="Pompiere"/>
              <a:sym typeface="Pompiere"/>
            </a:endParaRPr>
          </a:p>
        </p:txBody>
      </p:sp>
      <p:sp>
        <p:nvSpPr>
          <p:cNvPr id="23" name="TextBox 23"/>
          <p:cNvSpPr txBox="1"/>
          <p:nvPr/>
        </p:nvSpPr>
        <p:spPr>
          <a:xfrm>
            <a:off x="688820" y="8293036"/>
            <a:ext cx="5427985" cy="481330"/>
          </a:xfrm>
          <a:prstGeom prst="rect">
            <a:avLst/>
          </a:prstGeom>
        </p:spPr>
        <p:txBody>
          <a:bodyPr lIns="0" tIns="0" rIns="0" bIns="0" rtlCol="0" anchor="t">
            <a:spAutoFit/>
          </a:bodyPr>
          <a:lstStyle/>
          <a:p>
            <a:pPr algn="ctr">
              <a:lnSpc>
                <a:spcPts val="3919"/>
              </a:lnSpc>
              <a:spcBef>
                <a:spcPct val="0"/>
              </a:spcBef>
            </a:pPr>
            <a:r>
              <a:rPr lang="en-US" sz="2799">
                <a:solidFill>
                  <a:srgbClr val="000000"/>
                </a:solidFill>
                <a:latin typeface="Pompiere"/>
                <a:ea typeface="Pompiere"/>
                <a:cs typeface="Pompiere"/>
                <a:sym typeface="Pompiere"/>
              </a:rPr>
              <a:t>gemeinsam starten und doch selbstständig arbeiten</a:t>
            </a:r>
          </a:p>
        </p:txBody>
      </p:sp>
      <p:sp>
        <p:nvSpPr>
          <p:cNvPr id="24" name="TextBox 24"/>
          <p:cNvSpPr txBox="1"/>
          <p:nvPr/>
        </p:nvSpPr>
        <p:spPr>
          <a:xfrm>
            <a:off x="5662130" y="7098541"/>
            <a:ext cx="3045991" cy="481330"/>
          </a:xfrm>
          <a:prstGeom prst="rect">
            <a:avLst/>
          </a:prstGeom>
        </p:spPr>
        <p:txBody>
          <a:bodyPr lIns="0" tIns="0" rIns="0" bIns="0" rtlCol="0" anchor="t">
            <a:spAutoFit/>
          </a:bodyPr>
          <a:lstStyle/>
          <a:p>
            <a:pPr algn="ctr">
              <a:lnSpc>
                <a:spcPts val="3919"/>
              </a:lnSpc>
              <a:spcBef>
                <a:spcPct val="0"/>
              </a:spcBef>
            </a:pPr>
            <a:r>
              <a:rPr lang="en-US" sz="2799">
                <a:solidFill>
                  <a:srgbClr val="000000"/>
                </a:solidFill>
                <a:latin typeface="Pompiere"/>
                <a:ea typeface="Pompiere"/>
                <a:cs typeface="Pompiere"/>
                <a:sym typeface="Pompiere"/>
              </a:rPr>
              <a:t>aktives Lernen mit der Natur</a:t>
            </a:r>
          </a:p>
        </p:txBody>
      </p:sp>
      <p:sp>
        <p:nvSpPr>
          <p:cNvPr id="25" name="TextBox 25"/>
          <p:cNvSpPr txBox="1"/>
          <p:nvPr/>
        </p:nvSpPr>
        <p:spPr>
          <a:xfrm>
            <a:off x="3151378" y="6900991"/>
            <a:ext cx="3887727" cy="481330"/>
          </a:xfrm>
          <a:prstGeom prst="rect">
            <a:avLst/>
          </a:prstGeom>
        </p:spPr>
        <p:txBody>
          <a:bodyPr wrap="square" lIns="0" tIns="0" rIns="0" bIns="0" rtlCol="0" anchor="t">
            <a:spAutoFit/>
          </a:bodyPr>
          <a:lstStyle/>
          <a:p>
            <a:pPr algn="ctr">
              <a:lnSpc>
                <a:spcPts val="3919"/>
              </a:lnSpc>
              <a:spcBef>
                <a:spcPct val="0"/>
              </a:spcBef>
            </a:pPr>
            <a:r>
              <a:rPr lang="en-US" sz="2799" dirty="0" err="1">
                <a:solidFill>
                  <a:srgbClr val="000000"/>
                </a:solidFill>
                <a:latin typeface="Pompiere"/>
                <a:ea typeface="Pompiere"/>
                <a:cs typeface="Pompiere"/>
                <a:sym typeface="Pompiere"/>
              </a:rPr>
              <a:t>Gwunderstund</a:t>
            </a:r>
            <a:endParaRPr lang="en-US" sz="2799" dirty="0">
              <a:solidFill>
                <a:srgbClr val="000000"/>
              </a:solidFill>
              <a:latin typeface="Pompiere"/>
              <a:ea typeface="Pompiere"/>
              <a:cs typeface="Pompiere"/>
              <a:sym typeface="Pompiere"/>
            </a:endParaRPr>
          </a:p>
        </p:txBody>
      </p:sp>
      <p:sp>
        <p:nvSpPr>
          <p:cNvPr id="26" name="TextBox 26"/>
          <p:cNvSpPr txBox="1"/>
          <p:nvPr/>
        </p:nvSpPr>
        <p:spPr>
          <a:xfrm>
            <a:off x="1350558" y="7535481"/>
            <a:ext cx="2191792" cy="481330"/>
          </a:xfrm>
          <a:prstGeom prst="rect">
            <a:avLst/>
          </a:prstGeom>
        </p:spPr>
        <p:txBody>
          <a:bodyPr lIns="0" tIns="0" rIns="0" bIns="0" rtlCol="0" anchor="t">
            <a:spAutoFit/>
          </a:bodyPr>
          <a:lstStyle/>
          <a:p>
            <a:pPr algn="ctr">
              <a:lnSpc>
                <a:spcPts val="3919"/>
              </a:lnSpc>
              <a:spcBef>
                <a:spcPct val="0"/>
              </a:spcBef>
            </a:pPr>
            <a:r>
              <a:rPr lang="en-US" sz="2799">
                <a:solidFill>
                  <a:srgbClr val="000000"/>
                </a:solidFill>
                <a:latin typeface="Pompiere"/>
                <a:ea typeface="Pompiere"/>
                <a:cs typeface="Pompiere"/>
                <a:sym typeface="Pompiere"/>
              </a:rPr>
              <a:t>gemeinsames Lernen</a:t>
            </a:r>
          </a:p>
        </p:txBody>
      </p:sp>
      <p:sp>
        <p:nvSpPr>
          <p:cNvPr id="27" name="TextBox 27"/>
          <p:cNvSpPr txBox="1"/>
          <p:nvPr/>
        </p:nvSpPr>
        <p:spPr>
          <a:xfrm>
            <a:off x="5048312" y="4391412"/>
            <a:ext cx="1765920" cy="481330"/>
          </a:xfrm>
          <a:prstGeom prst="rect">
            <a:avLst/>
          </a:prstGeom>
        </p:spPr>
        <p:txBody>
          <a:bodyPr lIns="0" tIns="0" rIns="0" bIns="0" rtlCol="0" anchor="t">
            <a:spAutoFit/>
          </a:bodyPr>
          <a:lstStyle/>
          <a:p>
            <a:pPr algn="ctr">
              <a:lnSpc>
                <a:spcPts val="3919"/>
              </a:lnSpc>
              <a:spcBef>
                <a:spcPct val="0"/>
              </a:spcBef>
            </a:pPr>
            <a:r>
              <a:rPr lang="en-US" sz="2799">
                <a:solidFill>
                  <a:srgbClr val="000000"/>
                </a:solidFill>
                <a:latin typeface="Pompiere"/>
                <a:ea typeface="Pompiere"/>
                <a:cs typeface="Pompiere"/>
                <a:sym typeface="Pompiere"/>
              </a:rPr>
              <a:t>Kind im Zentrum</a:t>
            </a:r>
          </a:p>
        </p:txBody>
      </p:sp>
      <p:sp>
        <p:nvSpPr>
          <p:cNvPr id="28" name="TextBox 28"/>
          <p:cNvSpPr txBox="1"/>
          <p:nvPr/>
        </p:nvSpPr>
        <p:spPr>
          <a:xfrm>
            <a:off x="1616365" y="9091232"/>
            <a:ext cx="7030864" cy="481330"/>
          </a:xfrm>
          <a:prstGeom prst="rect">
            <a:avLst/>
          </a:prstGeom>
        </p:spPr>
        <p:txBody>
          <a:bodyPr lIns="0" tIns="0" rIns="0" bIns="0" rtlCol="0" anchor="t">
            <a:spAutoFit/>
          </a:bodyPr>
          <a:lstStyle/>
          <a:p>
            <a:pPr algn="ctr">
              <a:lnSpc>
                <a:spcPts val="3919"/>
              </a:lnSpc>
              <a:spcBef>
                <a:spcPct val="0"/>
              </a:spcBef>
            </a:pPr>
            <a:r>
              <a:rPr lang="en-US" sz="2799">
                <a:solidFill>
                  <a:srgbClr val="000000"/>
                </a:solidFill>
                <a:latin typeface="Pompiere"/>
                <a:ea typeface="Pompiere"/>
                <a:cs typeface="Pompiere"/>
                <a:sym typeface="Pompiere"/>
              </a:rPr>
              <a:t>Freiheit, aus spontanen SuS-Ideen Unterrichtsinhalte zu gestalten</a:t>
            </a:r>
          </a:p>
        </p:txBody>
      </p:sp>
      <p:sp>
        <p:nvSpPr>
          <p:cNvPr id="29" name="TextBox 29"/>
          <p:cNvSpPr txBox="1"/>
          <p:nvPr/>
        </p:nvSpPr>
        <p:spPr>
          <a:xfrm>
            <a:off x="1028700" y="1521460"/>
            <a:ext cx="14079993" cy="1377949"/>
          </a:xfrm>
          <a:prstGeom prst="rect">
            <a:avLst/>
          </a:prstGeom>
        </p:spPr>
        <p:txBody>
          <a:bodyPr lIns="0" tIns="0" rIns="0" bIns="0" rtlCol="0" anchor="t">
            <a:spAutoFit/>
          </a:bodyPr>
          <a:lstStyle/>
          <a:p>
            <a:pPr algn="l">
              <a:lnSpc>
                <a:spcPts val="11200"/>
              </a:lnSpc>
            </a:pPr>
            <a:r>
              <a:rPr lang="en-US" sz="8000">
                <a:solidFill>
                  <a:srgbClr val="000000"/>
                </a:solidFill>
                <a:latin typeface="Hanging"/>
                <a:ea typeface="Hanging"/>
                <a:cs typeface="Hanging"/>
                <a:sym typeface="Hanging"/>
              </a:rPr>
              <a:t>DAS WOLLEN WIR WEITERHIN AN UNSERER SCHULE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71069" y="-744412"/>
            <a:ext cx="11958298" cy="11793871"/>
          </a:xfrm>
          <a:custGeom>
            <a:avLst/>
            <a:gdLst/>
            <a:ahLst/>
            <a:cxnLst/>
            <a:rect l="l" t="t" r="r" b="b"/>
            <a:pathLst>
              <a:path w="11958298" h="11793871">
                <a:moveTo>
                  <a:pt x="0" y="0"/>
                </a:moveTo>
                <a:lnTo>
                  <a:pt x="11958297" y="0"/>
                </a:lnTo>
                <a:lnTo>
                  <a:pt x="11958297" y="11793871"/>
                </a:lnTo>
                <a:lnTo>
                  <a:pt x="0" y="11793871"/>
                </a:lnTo>
                <a:lnTo>
                  <a:pt x="0" y="0"/>
                </a:lnTo>
                <a:close/>
              </a:path>
            </a:pathLst>
          </a:custGeom>
          <a:blipFill>
            <a:blip r:embed="rId2"/>
            <a:stretch>
              <a:fillRect/>
            </a:stretch>
          </a:blipFill>
        </p:spPr>
        <p:txBody>
          <a:bodyPr/>
          <a:lstStyle/>
          <a:p>
            <a:endParaRPr lang="de-CH"/>
          </a:p>
        </p:txBody>
      </p:sp>
      <p:sp>
        <p:nvSpPr>
          <p:cNvPr id="3" name="Freeform 3"/>
          <p:cNvSpPr/>
          <p:nvPr/>
        </p:nvSpPr>
        <p:spPr>
          <a:xfrm>
            <a:off x="13027175" y="-2356639"/>
            <a:ext cx="4980952" cy="3731186"/>
          </a:xfrm>
          <a:custGeom>
            <a:avLst/>
            <a:gdLst/>
            <a:ahLst/>
            <a:cxnLst/>
            <a:rect l="l" t="t" r="r" b="b"/>
            <a:pathLst>
              <a:path w="4980952" h="3731186">
                <a:moveTo>
                  <a:pt x="0" y="0"/>
                </a:moveTo>
                <a:lnTo>
                  <a:pt x="4980952" y="0"/>
                </a:lnTo>
                <a:lnTo>
                  <a:pt x="4980952" y="3731186"/>
                </a:lnTo>
                <a:lnTo>
                  <a:pt x="0" y="3731186"/>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de-CH"/>
          </a:p>
        </p:txBody>
      </p:sp>
      <p:sp>
        <p:nvSpPr>
          <p:cNvPr id="4" name="Freeform 4"/>
          <p:cNvSpPr/>
          <p:nvPr/>
        </p:nvSpPr>
        <p:spPr>
          <a:xfrm>
            <a:off x="15005044" y="8100609"/>
            <a:ext cx="3802678" cy="3507971"/>
          </a:xfrm>
          <a:custGeom>
            <a:avLst/>
            <a:gdLst/>
            <a:ahLst/>
            <a:cxnLst/>
            <a:rect l="l" t="t" r="r" b="b"/>
            <a:pathLst>
              <a:path w="3802678" h="3507971">
                <a:moveTo>
                  <a:pt x="0" y="0"/>
                </a:moveTo>
                <a:lnTo>
                  <a:pt x="3802678" y="0"/>
                </a:lnTo>
                <a:lnTo>
                  <a:pt x="3802678" y="3507971"/>
                </a:lnTo>
                <a:lnTo>
                  <a:pt x="0" y="3507971"/>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de-CH"/>
          </a:p>
        </p:txBody>
      </p:sp>
      <p:sp>
        <p:nvSpPr>
          <p:cNvPr id="5" name="Freeform 5"/>
          <p:cNvSpPr/>
          <p:nvPr/>
        </p:nvSpPr>
        <p:spPr>
          <a:xfrm>
            <a:off x="-848571" y="-744412"/>
            <a:ext cx="2597326" cy="2796583"/>
          </a:xfrm>
          <a:custGeom>
            <a:avLst/>
            <a:gdLst/>
            <a:ahLst/>
            <a:cxnLst/>
            <a:rect l="l" t="t" r="r" b="b"/>
            <a:pathLst>
              <a:path w="2597326" h="2796583">
                <a:moveTo>
                  <a:pt x="0" y="0"/>
                </a:moveTo>
                <a:lnTo>
                  <a:pt x="2597327" y="0"/>
                </a:lnTo>
                <a:lnTo>
                  <a:pt x="2597327" y="2796583"/>
                </a:lnTo>
                <a:lnTo>
                  <a:pt x="0" y="2796583"/>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de-CH"/>
          </a:p>
        </p:txBody>
      </p:sp>
      <p:sp>
        <p:nvSpPr>
          <p:cNvPr id="6" name="Freeform 6"/>
          <p:cNvSpPr/>
          <p:nvPr/>
        </p:nvSpPr>
        <p:spPr>
          <a:xfrm>
            <a:off x="335348" y="4233817"/>
            <a:ext cx="5049974" cy="5812919"/>
          </a:xfrm>
          <a:custGeom>
            <a:avLst/>
            <a:gdLst/>
            <a:ahLst/>
            <a:cxnLst/>
            <a:rect l="l" t="t" r="r" b="b"/>
            <a:pathLst>
              <a:path w="5049974" h="5812919">
                <a:moveTo>
                  <a:pt x="0" y="0"/>
                </a:moveTo>
                <a:lnTo>
                  <a:pt x="5049974" y="0"/>
                </a:lnTo>
                <a:lnTo>
                  <a:pt x="5049974" y="5812920"/>
                </a:lnTo>
                <a:lnTo>
                  <a:pt x="0" y="581292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de-CH"/>
          </a:p>
        </p:txBody>
      </p:sp>
      <p:sp>
        <p:nvSpPr>
          <p:cNvPr id="7" name="Freeform 7"/>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11"/>
            <a:stretch>
              <a:fillRect l="-3553" t="-32479" r="-7972" b="-49316"/>
            </a:stretch>
          </a:blipFill>
        </p:spPr>
        <p:txBody>
          <a:bodyPr/>
          <a:lstStyle/>
          <a:p>
            <a:endParaRPr lang="de-CH"/>
          </a:p>
        </p:txBody>
      </p:sp>
      <p:sp>
        <p:nvSpPr>
          <p:cNvPr id="8" name="TextBox 8"/>
          <p:cNvSpPr txBox="1"/>
          <p:nvPr/>
        </p:nvSpPr>
        <p:spPr>
          <a:xfrm>
            <a:off x="4198014" y="2378952"/>
            <a:ext cx="3019929" cy="967887"/>
          </a:xfrm>
          <a:prstGeom prst="rect">
            <a:avLst/>
          </a:prstGeom>
        </p:spPr>
        <p:txBody>
          <a:bodyPr lIns="0" tIns="0" rIns="0" bIns="0" rtlCol="0" anchor="t">
            <a:spAutoFit/>
          </a:bodyPr>
          <a:lstStyle/>
          <a:p>
            <a:pPr algn="ctr">
              <a:lnSpc>
                <a:spcPts val="7956"/>
              </a:lnSpc>
            </a:pPr>
            <a:r>
              <a:rPr lang="en-US" sz="5683">
                <a:solidFill>
                  <a:srgbClr val="000000"/>
                </a:solidFill>
                <a:latin typeface="Pompiere"/>
                <a:ea typeface="Pompiere"/>
                <a:cs typeface="Pompiere"/>
                <a:sym typeface="Pompiere"/>
              </a:rPr>
              <a:t>Teamfähigkeit</a:t>
            </a:r>
          </a:p>
        </p:txBody>
      </p:sp>
      <p:sp>
        <p:nvSpPr>
          <p:cNvPr id="9" name="TextBox 9"/>
          <p:cNvSpPr txBox="1"/>
          <p:nvPr/>
        </p:nvSpPr>
        <p:spPr>
          <a:xfrm>
            <a:off x="8456193" y="1515840"/>
            <a:ext cx="2128999" cy="967887"/>
          </a:xfrm>
          <a:prstGeom prst="rect">
            <a:avLst/>
          </a:prstGeom>
        </p:spPr>
        <p:txBody>
          <a:bodyPr lIns="0" tIns="0" rIns="0" bIns="0" rtlCol="0" anchor="t">
            <a:spAutoFit/>
          </a:bodyPr>
          <a:lstStyle/>
          <a:p>
            <a:pPr algn="ctr">
              <a:lnSpc>
                <a:spcPts val="7956"/>
              </a:lnSpc>
            </a:pPr>
            <a:r>
              <a:rPr lang="en-US" sz="5683">
                <a:solidFill>
                  <a:srgbClr val="000000"/>
                </a:solidFill>
                <a:latin typeface="Pompiere"/>
                <a:ea typeface="Pompiere"/>
                <a:cs typeface="Pompiere"/>
                <a:sym typeface="Pompiere"/>
              </a:rPr>
              <a:t>Übersicht</a:t>
            </a:r>
          </a:p>
        </p:txBody>
      </p:sp>
      <p:sp>
        <p:nvSpPr>
          <p:cNvPr id="10" name="TextBox 10"/>
          <p:cNvSpPr txBox="1"/>
          <p:nvPr/>
        </p:nvSpPr>
        <p:spPr>
          <a:xfrm>
            <a:off x="10585191" y="5496475"/>
            <a:ext cx="4357733" cy="967887"/>
          </a:xfrm>
          <a:prstGeom prst="rect">
            <a:avLst/>
          </a:prstGeom>
        </p:spPr>
        <p:txBody>
          <a:bodyPr lIns="0" tIns="0" rIns="0" bIns="0" rtlCol="0" anchor="t">
            <a:spAutoFit/>
          </a:bodyPr>
          <a:lstStyle/>
          <a:p>
            <a:pPr algn="ctr">
              <a:lnSpc>
                <a:spcPts val="7956"/>
              </a:lnSpc>
            </a:pPr>
            <a:r>
              <a:rPr lang="en-US" sz="5683">
                <a:solidFill>
                  <a:srgbClr val="000000"/>
                </a:solidFill>
                <a:latin typeface="Pompiere"/>
                <a:ea typeface="Pompiere"/>
                <a:cs typeface="Pompiere"/>
                <a:sym typeface="Pompiere"/>
              </a:rPr>
              <a:t>lebenslanges Lernen</a:t>
            </a:r>
          </a:p>
        </p:txBody>
      </p:sp>
      <p:sp>
        <p:nvSpPr>
          <p:cNvPr id="11" name="TextBox 11"/>
          <p:cNvSpPr txBox="1"/>
          <p:nvPr/>
        </p:nvSpPr>
        <p:spPr>
          <a:xfrm>
            <a:off x="7953635" y="3281794"/>
            <a:ext cx="3134114" cy="967887"/>
          </a:xfrm>
          <a:prstGeom prst="rect">
            <a:avLst/>
          </a:prstGeom>
        </p:spPr>
        <p:txBody>
          <a:bodyPr lIns="0" tIns="0" rIns="0" bIns="0" rtlCol="0" anchor="t">
            <a:spAutoFit/>
          </a:bodyPr>
          <a:lstStyle/>
          <a:p>
            <a:pPr algn="ctr">
              <a:lnSpc>
                <a:spcPts val="7956"/>
              </a:lnSpc>
            </a:pPr>
            <a:r>
              <a:rPr lang="en-US" sz="5683">
                <a:solidFill>
                  <a:srgbClr val="000000"/>
                </a:solidFill>
                <a:latin typeface="Pompiere"/>
                <a:ea typeface="Pompiere"/>
                <a:cs typeface="Pompiere"/>
                <a:sym typeface="Pompiere"/>
              </a:rPr>
              <a:t>Systemdenken</a:t>
            </a:r>
          </a:p>
        </p:txBody>
      </p:sp>
      <p:sp>
        <p:nvSpPr>
          <p:cNvPr id="12" name="TextBox 12"/>
          <p:cNvSpPr txBox="1"/>
          <p:nvPr/>
        </p:nvSpPr>
        <p:spPr>
          <a:xfrm>
            <a:off x="8080031" y="7423650"/>
            <a:ext cx="6422943" cy="967887"/>
          </a:xfrm>
          <a:prstGeom prst="rect">
            <a:avLst/>
          </a:prstGeom>
        </p:spPr>
        <p:txBody>
          <a:bodyPr lIns="0" tIns="0" rIns="0" bIns="0" rtlCol="0" anchor="t">
            <a:spAutoFit/>
          </a:bodyPr>
          <a:lstStyle/>
          <a:p>
            <a:pPr algn="ctr">
              <a:lnSpc>
                <a:spcPts val="7956"/>
              </a:lnSpc>
            </a:pPr>
            <a:r>
              <a:rPr lang="en-US" sz="5683">
                <a:solidFill>
                  <a:srgbClr val="000000"/>
                </a:solidFill>
                <a:latin typeface="Pompiere"/>
                <a:ea typeface="Pompiere"/>
                <a:cs typeface="Pompiere"/>
                <a:sym typeface="Pompiere"/>
              </a:rPr>
              <a:t>Kommunikationskompetenzen</a:t>
            </a:r>
          </a:p>
        </p:txBody>
      </p:sp>
      <p:sp>
        <p:nvSpPr>
          <p:cNvPr id="13" name="TextBox 13"/>
          <p:cNvSpPr txBox="1"/>
          <p:nvPr/>
        </p:nvSpPr>
        <p:spPr>
          <a:xfrm>
            <a:off x="12513396" y="3849890"/>
            <a:ext cx="2317898" cy="967887"/>
          </a:xfrm>
          <a:prstGeom prst="rect">
            <a:avLst/>
          </a:prstGeom>
        </p:spPr>
        <p:txBody>
          <a:bodyPr lIns="0" tIns="0" rIns="0" bIns="0" rtlCol="0" anchor="t">
            <a:spAutoFit/>
          </a:bodyPr>
          <a:lstStyle/>
          <a:p>
            <a:pPr algn="ctr">
              <a:lnSpc>
                <a:spcPts val="7956"/>
              </a:lnSpc>
            </a:pPr>
            <a:r>
              <a:rPr lang="en-US" sz="5683">
                <a:solidFill>
                  <a:srgbClr val="000000"/>
                </a:solidFill>
                <a:latin typeface="Pompiere"/>
                <a:ea typeface="Pompiere"/>
                <a:cs typeface="Pompiere"/>
                <a:sym typeface="Pompiere"/>
              </a:rPr>
              <a:t>Kreativität</a:t>
            </a:r>
          </a:p>
        </p:txBody>
      </p:sp>
      <p:sp>
        <p:nvSpPr>
          <p:cNvPr id="14" name="TextBox 14"/>
          <p:cNvSpPr txBox="1"/>
          <p:nvPr/>
        </p:nvSpPr>
        <p:spPr>
          <a:xfrm>
            <a:off x="11822379" y="2129528"/>
            <a:ext cx="4121256" cy="967887"/>
          </a:xfrm>
          <a:prstGeom prst="rect">
            <a:avLst/>
          </a:prstGeom>
        </p:spPr>
        <p:txBody>
          <a:bodyPr lIns="0" tIns="0" rIns="0" bIns="0" rtlCol="0" anchor="t">
            <a:spAutoFit/>
          </a:bodyPr>
          <a:lstStyle/>
          <a:p>
            <a:pPr algn="ctr">
              <a:lnSpc>
                <a:spcPts val="7956"/>
              </a:lnSpc>
            </a:pPr>
            <a:r>
              <a:rPr lang="en-US" sz="5683">
                <a:solidFill>
                  <a:srgbClr val="000000"/>
                </a:solidFill>
                <a:latin typeface="Pompiere"/>
                <a:ea typeface="Pompiere"/>
                <a:cs typeface="Pompiere"/>
                <a:sym typeface="Pompiere"/>
              </a:rPr>
              <a:t>Sozialkompetenzen</a:t>
            </a:r>
          </a:p>
        </p:txBody>
      </p:sp>
      <p:sp>
        <p:nvSpPr>
          <p:cNvPr id="15" name="TextBox 15"/>
          <p:cNvSpPr txBox="1"/>
          <p:nvPr/>
        </p:nvSpPr>
        <p:spPr>
          <a:xfrm>
            <a:off x="6301695" y="5049781"/>
            <a:ext cx="3556672" cy="967887"/>
          </a:xfrm>
          <a:prstGeom prst="rect">
            <a:avLst/>
          </a:prstGeom>
        </p:spPr>
        <p:txBody>
          <a:bodyPr lIns="0" tIns="0" rIns="0" bIns="0" rtlCol="0" anchor="t">
            <a:spAutoFit/>
          </a:bodyPr>
          <a:lstStyle/>
          <a:p>
            <a:pPr algn="ctr">
              <a:lnSpc>
                <a:spcPts val="7956"/>
              </a:lnSpc>
            </a:pPr>
            <a:r>
              <a:rPr lang="en-US" sz="5683">
                <a:solidFill>
                  <a:srgbClr val="000000"/>
                </a:solidFill>
                <a:latin typeface="Pompiere"/>
                <a:ea typeface="Pompiere"/>
                <a:cs typeface="Pompiere"/>
                <a:sym typeface="Pompiere"/>
              </a:rPr>
              <a:t>Zusammenarbeit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8571" y="8919661"/>
            <a:ext cx="3870946" cy="950141"/>
          </a:xfrm>
          <a:custGeom>
            <a:avLst/>
            <a:gdLst/>
            <a:ahLst/>
            <a:cxnLst/>
            <a:rect l="l" t="t" r="r" b="b"/>
            <a:pathLst>
              <a:path w="3870946" h="950141">
                <a:moveTo>
                  <a:pt x="0" y="0"/>
                </a:moveTo>
                <a:lnTo>
                  <a:pt x="3870946" y="0"/>
                </a:lnTo>
                <a:lnTo>
                  <a:pt x="3870946" y="950141"/>
                </a:lnTo>
                <a:lnTo>
                  <a:pt x="0" y="95014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de-CH"/>
          </a:p>
        </p:txBody>
      </p:sp>
      <p:sp>
        <p:nvSpPr>
          <p:cNvPr id="3" name="Freeform 3"/>
          <p:cNvSpPr/>
          <p:nvPr/>
        </p:nvSpPr>
        <p:spPr>
          <a:xfrm>
            <a:off x="4472906" y="-2364815"/>
            <a:ext cx="4980952" cy="3731186"/>
          </a:xfrm>
          <a:custGeom>
            <a:avLst/>
            <a:gdLst/>
            <a:ahLst/>
            <a:cxnLst/>
            <a:rect l="l" t="t" r="r" b="b"/>
            <a:pathLst>
              <a:path w="4980952" h="3731186">
                <a:moveTo>
                  <a:pt x="0" y="0"/>
                </a:moveTo>
                <a:lnTo>
                  <a:pt x="4980951" y="0"/>
                </a:lnTo>
                <a:lnTo>
                  <a:pt x="4980951" y="3731186"/>
                </a:lnTo>
                <a:lnTo>
                  <a:pt x="0" y="3731186"/>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de-CH"/>
          </a:p>
        </p:txBody>
      </p:sp>
      <p:sp>
        <p:nvSpPr>
          <p:cNvPr id="4" name="Freeform 4"/>
          <p:cNvSpPr/>
          <p:nvPr/>
        </p:nvSpPr>
        <p:spPr>
          <a:xfrm>
            <a:off x="3431074" y="8919661"/>
            <a:ext cx="2587020" cy="2386526"/>
          </a:xfrm>
          <a:custGeom>
            <a:avLst/>
            <a:gdLst/>
            <a:ahLst/>
            <a:cxnLst/>
            <a:rect l="l" t="t" r="r" b="b"/>
            <a:pathLst>
              <a:path w="2587020" h="2386526">
                <a:moveTo>
                  <a:pt x="0" y="0"/>
                </a:moveTo>
                <a:lnTo>
                  <a:pt x="2587019" y="0"/>
                </a:lnTo>
                <a:lnTo>
                  <a:pt x="2587019" y="2386525"/>
                </a:lnTo>
                <a:lnTo>
                  <a:pt x="0" y="2386525"/>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de-CH"/>
          </a:p>
        </p:txBody>
      </p:sp>
      <p:sp>
        <p:nvSpPr>
          <p:cNvPr id="5" name="Freeform 5"/>
          <p:cNvSpPr/>
          <p:nvPr/>
        </p:nvSpPr>
        <p:spPr>
          <a:xfrm>
            <a:off x="-848571" y="-744412"/>
            <a:ext cx="2597326" cy="2796583"/>
          </a:xfrm>
          <a:custGeom>
            <a:avLst/>
            <a:gdLst/>
            <a:ahLst/>
            <a:cxnLst/>
            <a:rect l="l" t="t" r="r" b="b"/>
            <a:pathLst>
              <a:path w="2597326" h="2796583">
                <a:moveTo>
                  <a:pt x="0" y="0"/>
                </a:moveTo>
                <a:lnTo>
                  <a:pt x="2597327" y="0"/>
                </a:lnTo>
                <a:lnTo>
                  <a:pt x="2597327" y="2796583"/>
                </a:lnTo>
                <a:lnTo>
                  <a:pt x="0" y="2796583"/>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de-CH"/>
          </a:p>
        </p:txBody>
      </p:sp>
      <p:sp>
        <p:nvSpPr>
          <p:cNvPr id="6" name="Freeform 6"/>
          <p:cNvSpPr/>
          <p:nvPr/>
        </p:nvSpPr>
        <p:spPr>
          <a:xfrm>
            <a:off x="11914291" y="3078492"/>
            <a:ext cx="9752966" cy="9618863"/>
          </a:xfrm>
          <a:custGeom>
            <a:avLst/>
            <a:gdLst/>
            <a:ahLst/>
            <a:cxnLst/>
            <a:rect l="l" t="t" r="r" b="b"/>
            <a:pathLst>
              <a:path w="9752966" h="9618863">
                <a:moveTo>
                  <a:pt x="0" y="0"/>
                </a:moveTo>
                <a:lnTo>
                  <a:pt x="9752966" y="0"/>
                </a:lnTo>
                <a:lnTo>
                  <a:pt x="9752966" y="9618863"/>
                </a:lnTo>
                <a:lnTo>
                  <a:pt x="0" y="9618863"/>
                </a:lnTo>
                <a:lnTo>
                  <a:pt x="0" y="0"/>
                </a:lnTo>
                <a:close/>
              </a:path>
            </a:pathLst>
          </a:custGeom>
          <a:blipFill>
            <a:blip r:embed="rId10"/>
            <a:stretch>
              <a:fillRect/>
            </a:stretch>
          </a:blipFill>
        </p:spPr>
        <p:txBody>
          <a:bodyPr/>
          <a:lstStyle/>
          <a:p>
            <a:endParaRPr lang="de-CH"/>
          </a:p>
        </p:txBody>
      </p:sp>
      <p:sp>
        <p:nvSpPr>
          <p:cNvPr id="7" name="Freeform 7"/>
          <p:cNvSpPr/>
          <p:nvPr/>
        </p:nvSpPr>
        <p:spPr>
          <a:xfrm>
            <a:off x="364763" y="679138"/>
            <a:ext cx="7083241" cy="9274292"/>
          </a:xfrm>
          <a:custGeom>
            <a:avLst/>
            <a:gdLst/>
            <a:ahLst/>
            <a:cxnLst/>
            <a:rect l="l" t="t" r="r" b="b"/>
            <a:pathLst>
              <a:path w="7083241" h="9274292">
                <a:moveTo>
                  <a:pt x="0" y="0"/>
                </a:moveTo>
                <a:lnTo>
                  <a:pt x="7083241" y="0"/>
                </a:lnTo>
                <a:lnTo>
                  <a:pt x="7083241" y="9274293"/>
                </a:lnTo>
                <a:lnTo>
                  <a:pt x="0" y="927429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de-CH"/>
          </a:p>
        </p:txBody>
      </p:sp>
      <p:sp>
        <p:nvSpPr>
          <p:cNvPr id="8" name="Freeform 8"/>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13"/>
            <a:stretch>
              <a:fillRect l="-3553" t="-32479" r="-7972" b="-49316"/>
            </a:stretch>
          </a:blipFill>
        </p:spPr>
        <p:txBody>
          <a:bodyPr/>
          <a:lstStyle/>
          <a:p>
            <a:endParaRPr lang="de-CH"/>
          </a:p>
        </p:txBody>
      </p:sp>
      <p:sp>
        <p:nvSpPr>
          <p:cNvPr id="9" name="TextBox 9"/>
          <p:cNvSpPr txBox="1"/>
          <p:nvPr/>
        </p:nvSpPr>
        <p:spPr>
          <a:xfrm>
            <a:off x="7242079" y="866775"/>
            <a:ext cx="1772022" cy="1377949"/>
          </a:xfrm>
          <a:prstGeom prst="rect">
            <a:avLst/>
          </a:prstGeom>
        </p:spPr>
        <p:txBody>
          <a:bodyPr lIns="0" tIns="0" rIns="0" bIns="0" rtlCol="0" anchor="t">
            <a:spAutoFit/>
          </a:bodyPr>
          <a:lstStyle/>
          <a:p>
            <a:pPr algn="ctr">
              <a:lnSpc>
                <a:spcPts val="11200"/>
              </a:lnSpc>
            </a:pPr>
            <a:r>
              <a:rPr lang="en-US" sz="8000">
                <a:solidFill>
                  <a:srgbClr val="000000"/>
                </a:solidFill>
                <a:latin typeface="Hanging"/>
                <a:ea typeface="Hanging"/>
                <a:cs typeface="Hanging"/>
                <a:sym typeface="Hanging"/>
              </a:rPr>
              <a:t>RISIKEN</a:t>
            </a:r>
          </a:p>
        </p:txBody>
      </p:sp>
      <p:sp>
        <p:nvSpPr>
          <p:cNvPr id="10" name="TextBox 10"/>
          <p:cNvSpPr txBox="1"/>
          <p:nvPr/>
        </p:nvSpPr>
        <p:spPr>
          <a:xfrm>
            <a:off x="7242079" y="2302250"/>
            <a:ext cx="10053583" cy="7004685"/>
          </a:xfrm>
          <a:prstGeom prst="rect">
            <a:avLst/>
          </a:prstGeom>
        </p:spPr>
        <p:txBody>
          <a:bodyPr lIns="0" tIns="0" rIns="0" bIns="0" rtlCol="0" anchor="t">
            <a:spAutoFit/>
          </a:bodyPr>
          <a:lstStyle/>
          <a:p>
            <a:pPr marL="777240" lvl="1" indent="-388620" algn="l">
              <a:lnSpc>
                <a:spcPts val="5040"/>
              </a:lnSpc>
              <a:buFont typeface="Arial"/>
              <a:buChar char="•"/>
            </a:pPr>
            <a:r>
              <a:rPr lang="en-US" sz="3600">
                <a:solidFill>
                  <a:srgbClr val="000000"/>
                </a:solidFill>
                <a:latin typeface="Pompiere"/>
                <a:ea typeface="Pompiere"/>
                <a:cs typeface="Pompiere"/>
                <a:sym typeface="Pompiere"/>
              </a:rPr>
              <a:t>Die Lehrperson muss sich immer wieder kritisch mit der Bildschirmzeit der Kinder auseinandersetzen und klar definierte Aufträge erteilen.</a:t>
            </a:r>
          </a:p>
          <a:p>
            <a:pPr marL="777240" lvl="1" indent="-388620" algn="l">
              <a:lnSpc>
                <a:spcPts val="5040"/>
              </a:lnSpc>
              <a:buFont typeface="Arial"/>
              <a:buChar char="•"/>
            </a:pPr>
            <a:r>
              <a:rPr lang="en-US" sz="3600">
                <a:solidFill>
                  <a:srgbClr val="000000"/>
                </a:solidFill>
                <a:latin typeface="Pompiere"/>
                <a:ea typeface="Pompiere"/>
                <a:cs typeface="Pompiere"/>
                <a:sym typeface="Pompiere"/>
              </a:rPr>
              <a:t>Die Gefahren und Risiken im Umgang mit Medien und dem Internet müssen regelmässig thematisiert und die Kinder sensibilisiert werden.</a:t>
            </a:r>
          </a:p>
          <a:p>
            <a:pPr marL="777240" lvl="1" indent="-388620" algn="l">
              <a:lnSpc>
                <a:spcPts val="5040"/>
              </a:lnSpc>
              <a:buFont typeface="Arial"/>
              <a:buChar char="•"/>
            </a:pPr>
            <a:r>
              <a:rPr lang="en-US" sz="3600">
                <a:solidFill>
                  <a:srgbClr val="000000"/>
                </a:solidFill>
                <a:latin typeface="Pompiere"/>
                <a:ea typeface="Pompiere"/>
                <a:cs typeface="Pompiere"/>
                <a:sym typeface="Pompiere"/>
              </a:rPr>
              <a:t>Auch wenn Content-Filter installiert sind, die totale Überwachung haben/wollen wir nicht. Die Schülerinnen und Schüler werden immer eine Lücke finden, um etwas auszuprobieren. Wichtig ist auch hier: wie gehen wir damit um und dass wir als Schule mit den Eltern an einem Strang ziehen.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48571" y="8919661"/>
            <a:ext cx="3870946" cy="950141"/>
          </a:xfrm>
          <a:custGeom>
            <a:avLst/>
            <a:gdLst/>
            <a:ahLst/>
            <a:cxnLst/>
            <a:rect l="l" t="t" r="r" b="b"/>
            <a:pathLst>
              <a:path w="3870946" h="950141">
                <a:moveTo>
                  <a:pt x="0" y="0"/>
                </a:moveTo>
                <a:lnTo>
                  <a:pt x="3870946" y="0"/>
                </a:lnTo>
                <a:lnTo>
                  <a:pt x="3870946" y="950141"/>
                </a:lnTo>
                <a:lnTo>
                  <a:pt x="0" y="95014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de-CH"/>
          </a:p>
        </p:txBody>
      </p:sp>
      <p:sp>
        <p:nvSpPr>
          <p:cNvPr id="3" name="Freeform 3"/>
          <p:cNvSpPr/>
          <p:nvPr/>
        </p:nvSpPr>
        <p:spPr>
          <a:xfrm>
            <a:off x="4472906" y="-2364815"/>
            <a:ext cx="4980952" cy="3731186"/>
          </a:xfrm>
          <a:custGeom>
            <a:avLst/>
            <a:gdLst/>
            <a:ahLst/>
            <a:cxnLst/>
            <a:rect l="l" t="t" r="r" b="b"/>
            <a:pathLst>
              <a:path w="4980952" h="3731186">
                <a:moveTo>
                  <a:pt x="0" y="0"/>
                </a:moveTo>
                <a:lnTo>
                  <a:pt x="4980951" y="0"/>
                </a:lnTo>
                <a:lnTo>
                  <a:pt x="4980951" y="3731186"/>
                </a:lnTo>
                <a:lnTo>
                  <a:pt x="0" y="3731186"/>
                </a:lnTo>
                <a:lnTo>
                  <a:pt x="0" y="0"/>
                </a:lnTo>
                <a:close/>
              </a:path>
            </a:pathLst>
          </a:custGeom>
          <a:blipFill>
            <a:blip r:embed="rId4">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de-CH"/>
          </a:p>
        </p:txBody>
      </p:sp>
      <p:sp>
        <p:nvSpPr>
          <p:cNvPr id="4" name="Freeform 4"/>
          <p:cNvSpPr/>
          <p:nvPr/>
        </p:nvSpPr>
        <p:spPr>
          <a:xfrm>
            <a:off x="3431074" y="8919661"/>
            <a:ext cx="2587020" cy="2386526"/>
          </a:xfrm>
          <a:custGeom>
            <a:avLst/>
            <a:gdLst/>
            <a:ahLst/>
            <a:cxnLst/>
            <a:rect l="l" t="t" r="r" b="b"/>
            <a:pathLst>
              <a:path w="2587020" h="2386526">
                <a:moveTo>
                  <a:pt x="0" y="0"/>
                </a:moveTo>
                <a:lnTo>
                  <a:pt x="2587019" y="0"/>
                </a:lnTo>
                <a:lnTo>
                  <a:pt x="2587019" y="2386525"/>
                </a:lnTo>
                <a:lnTo>
                  <a:pt x="0" y="2386525"/>
                </a:lnTo>
                <a:lnTo>
                  <a:pt x="0" y="0"/>
                </a:lnTo>
                <a:close/>
              </a:path>
            </a:pathLst>
          </a:custGeom>
          <a:blipFill>
            <a:blip r:embed="rId6">
              <a:extLst>
                <a:ext uri="{96DAC541-7B7A-43D3-8B79-37D633B846F1}">
                  <asvg:svgBlip xmlns:asvg="http://schemas.microsoft.com/office/drawing/2016/SVG/main" r:embed="rId7"/>
                </a:ext>
              </a:extLst>
            </a:blip>
            <a:stretch>
              <a:fillRect/>
            </a:stretch>
          </a:blipFill>
          <a:ln cap="sq">
            <a:noFill/>
            <a:prstDash val="solid"/>
            <a:miter/>
          </a:ln>
        </p:spPr>
        <p:txBody>
          <a:bodyPr/>
          <a:lstStyle/>
          <a:p>
            <a:endParaRPr lang="de-CH"/>
          </a:p>
        </p:txBody>
      </p:sp>
      <p:sp>
        <p:nvSpPr>
          <p:cNvPr id="5" name="Freeform 5"/>
          <p:cNvSpPr/>
          <p:nvPr/>
        </p:nvSpPr>
        <p:spPr>
          <a:xfrm>
            <a:off x="-848571" y="-744412"/>
            <a:ext cx="2597326" cy="2796583"/>
          </a:xfrm>
          <a:custGeom>
            <a:avLst/>
            <a:gdLst/>
            <a:ahLst/>
            <a:cxnLst/>
            <a:rect l="l" t="t" r="r" b="b"/>
            <a:pathLst>
              <a:path w="2597326" h="2796583">
                <a:moveTo>
                  <a:pt x="0" y="0"/>
                </a:moveTo>
                <a:lnTo>
                  <a:pt x="2597327" y="0"/>
                </a:lnTo>
                <a:lnTo>
                  <a:pt x="2597327" y="2796583"/>
                </a:lnTo>
                <a:lnTo>
                  <a:pt x="0" y="2796583"/>
                </a:lnTo>
                <a:lnTo>
                  <a:pt x="0" y="0"/>
                </a:lnTo>
                <a:close/>
              </a:path>
            </a:pathLst>
          </a:custGeom>
          <a:blipFill>
            <a:blip r:embed="rId8">
              <a:extLst>
                <a:ext uri="{96DAC541-7B7A-43D3-8B79-37D633B846F1}">
                  <asvg:svgBlip xmlns:asvg="http://schemas.microsoft.com/office/drawing/2016/SVG/main" r:embed="rId9"/>
                </a:ext>
              </a:extLst>
            </a:blip>
            <a:stretch>
              <a:fillRect/>
            </a:stretch>
          </a:blipFill>
          <a:ln cap="sq">
            <a:noFill/>
            <a:prstDash val="solid"/>
            <a:miter/>
          </a:ln>
        </p:spPr>
        <p:txBody>
          <a:bodyPr/>
          <a:lstStyle/>
          <a:p>
            <a:endParaRPr lang="de-CH"/>
          </a:p>
        </p:txBody>
      </p:sp>
      <p:sp>
        <p:nvSpPr>
          <p:cNvPr id="6" name="Freeform 6"/>
          <p:cNvSpPr/>
          <p:nvPr/>
        </p:nvSpPr>
        <p:spPr>
          <a:xfrm>
            <a:off x="11914291" y="3078492"/>
            <a:ext cx="9752966" cy="9618863"/>
          </a:xfrm>
          <a:custGeom>
            <a:avLst/>
            <a:gdLst/>
            <a:ahLst/>
            <a:cxnLst/>
            <a:rect l="l" t="t" r="r" b="b"/>
            <a:pathLst>
              <a:path w="9752966" h="9618863">
                <a:moveTo>
                  <a:pt x="0" y="0"/>
                </a:moveTo>
                <a:lnTo>
                  <a:pt x="9752966" y="0"/>
                </a:lnTo>
                <a:lnTo>
                  <a:pt x="9752966" y="9618863"/>
                </a:lnTo>
                <a:lnTo>
                  <a:pt x="0" y="9618863"/>
                </a:lnTo>
                <a:lnTo>
                  <a:pt x="0" y="0"/>
                </a:lnTo>
                <a:close/>
              </a:path>
            </a:pathLst>
          </a:custGeom>
          <a:blipFill>
            <a:blip r:embed="rId10"/>
            <a:stretch>
              <a:fillRect/>
            </a:stretch>
          </a:blipFill>
        </p:spPr>
        <p:txBody>
          <a:bodyPr/>
          <a:lstStyle/>
          <a:p>
            <a:endParaRPr lang="de-CH"/>
          </a:p>
        </p:txBody>
      </p:sp>
      <p:sp>
        <p:nvSpPr>
          <p:cNvPr id="7" name="Freeform 7"/>
          <p:cNvSpPr/>
          <p:nvPr/>
        </p:nvSpPr>
        <p:spPr>
          <a:xfrm>
            <a:off x="3052727" y="579628"/>
            <a:ext cx="12182545" cy="9127744"/>
          </a:xfrm>
          <a:custGeom>
            <a:avLst/>
            <a:gdLst/>
            <a:ahLst/>
            <a:cxnLst/>
            <a:rect l="l" t="t" r="r" b="b"/>
            <a:pathLst>
              <a:path w="12182545" h="9127744">
                <a:moveTo>
                  <a:pt x="0" y="0"/>
                </a:moveTo>
                <a:lnTo>
                  <a:pt x="12182546" y="0"/>
                </a:lnTo>
                <a:lnTo>
                  <a:pt x="12182546" y="9127744"/>
                </a:lnTo>
                <a:lnTo>
                  <a:pt x="0" y="9127744"/>
                </a:lnTo>
                <a:lnTo>
                  <a:pt x="0" y="0"/>
                </a:lnTo>
                <a:close/>
              </a:path>
            </a:pathLst>
          </a:custGeom>
          <a:blipFill>
            <a:blip r:embed="rId11"/>
            <a:stretch>
              <a:fillRect/>
            </a:stretch>
          </a:blipFill>
        </p:spPr>
        <p:txBody>
          <a:bodyPr/>
          <a:lstStyle/>
          <a:p>
            <a:endParaRPr lang="de-CH"/>
          </a:p>
        </p:txBody>
      </p:sp>
      <p:sp>
        <p:nvSpPr>
          <p:cNvPr id="8" name="Freeform 8"/>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12"/>
            <a:stretch>
              <a:fillRect l="-3553" t="-32479" r="-7972" b="-49316"/>
            </a:stretch>
          </a:blipFill>
        </p:spPr>
        <p:txBody>
          <a:bodyPr/>
          <a:lstStyle/>
          <a:p>
            <a:endParaRPr lang="de-CH"/>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141941" y="-299241"/>
            <a:ext cx="11334191" cy="11178346"/>
          </a:xfrm>
          <a:custGeom>
            <a:avLst/>
            <a:gdLst/>
            <a:ahLst/>
            <a:cxnLst/>
            <a:rect l="l" t="t" r="r" b="b"/>
            <a:pathLst>
              <a:path w="11334191" h="11178346">
                <a:moveTo>
                  <a:pt x="0" y="0"/>
                </a:moveTo>
                <a:lnTo>
                  <a:pt x="11334191" y="0"/>
                </a:lnTo>
                <a:lnTo>
                  <a:pt x="11334191" y="11178346"/>
                </a:lnTo>
                <a:lnTo>
                  <a:pt x="0" y="11178346"/>
                </a:lnTo>
                <a:lnTo>
                  <a:pt x="0" y="0"/>
                </a:lnTo>
                <a:close/>
              </a:path>
            </a:pathLst>
          </a:custGeom>
          <a:blipFill>
            <a:blip r:embed="rId2"/>
            <a:stretch>
              <a:fillRect/>
            </a:stretch>
          </a:blipFill>
        </p:spPr>
        <p:txBody>
          <a:bodyPr/>
          <a:lstStyle/>
          <a:p>
            <a:endParaRPr lang="de-CH"/>
          </a:p>
        </p:txBody>
      </p:sp>
      <p:sp>
        <p:nvSpPr>
          <p:cNvPr id="3" name="Freeform 3"/>
          <p:cNvSpPr/>
          <p:nvPr/>
        </p:nvSpPr>
        <p:spPr>
          <a:xfrm>
            <a:off x="-674156" y="-1072630"/>
            <a:ext cx="4899948" cy="3068592"/>
          </a:xfrm>
          <a:custGeom>
            <a:avLst/>
            <a:gdLst/>
            <a:ahLst/>
            <a:cxnLst/>
            <a:rect l="l" t="t" r="r" b="b"/>
            <a:pathLst>
              <a:path w="4899948" h="3068592">
                <a:moveTo>
                  <a:pt x="0" y="0"/>
                </a:moveTo>
                <a:lnTo>
                  <a:pt x="4899948" y="0"/>
                </a:lnTo>
                <a:lnTo>
                  <a:pt x="4899948" y="3068592"/>
                </a:lnTo>
                <a:lnTo>
                  <a:pt x="0" y="3068592"/>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de-CH"/>
          </a:p>
        </p:txBody>
      </p:sp>
      <p:sp>
        <p:nvSpPr>
          <p:cNvPr id="4" name="Freeform 4"/>
          <p:cNvSpPr/>
          <p:nvPr/>
        </p:nvSpPr>
        <p:spPr>
          <a:xfrm>
            <a:off x="5003948" y="-1890601"/>
            <a:ext cx="3366941" cy="3397831"/>
          </a:xfrm>
          <a:custGeom>
            <a:avLst/>
            <a:gdLst/>
            <a:ahLst/>
            <a:cxnLst/>
            <a:rect l="l" t="t" r="r" b="b"/>
            <a:pathLst>
              <a:path w="3366941" h="3397831">
                <a:moveTo>
                  <a:pt x="0" y="0"/>
                </a:moveTo>
                <a:lnTo>
                  <a:pt x="3366941" y="0"/>
                </a:lnTo>
                <a:lnTo>
                  <a:pt x="3366941" y="3397831"/>
                </a:lnTo>
                <a:lnTo>
                  <a:pt x="0" y="3397831"/>
                </a:lnTo>
                <a:lnTo>
                  <a:pt x="0" y="0"/>
                </a:lnTo>
                <a:close/>
              </a:path>
            </a:pathLst>
          </a:custGeom>
          <a:blipFill>
            <a:blip r:embed="rId5">
              <a:extLst>
                <a:ext uri="{96DAC541-7B7A-43D3-8B79-37D633B846F1}">
                  <asvg:svgBlip xmlns:asvg="http://schemas.microsoft.com/office/drawing/2016/SVG/main" r:embed="rId6"/>
                </a:ext>
              </a:extLst>
            </a:blip>
            <a:stretch>
              <a:fillRect/>
            </a:stretch>
          </a:blipFill>
          <a:ln cap="sq">
            <a:noFill/>
            <a:prstDash val="solid"/>
            <a:miter/>
          </a:ln>
        </p:spPr>
        <p:txBody>
          <a:bodyPr/>
          <a:lstStyle/>
          <a:p>
            <a:endParaRPr lang="de-CH"/>
          </a:p>
        </p:txBody>
      </p:sp>
      <p:sp>
        <p:nvSpPr>
          <p:cNvPr id="5" name="Freeform 5"/>
          <p:cNvSpPr/>
          <p:nvPr/>
        </p:nvSpPr>
        <p:spPr>
          <a:xfrm rot="-5282649">
            <a:off x="14466838" y="988183"/>
            <a:ext cx="6253201" cy="2133905"/>
          </a:xfrm>
          <a:custGeom>
            <a:avLst/>
            <a:gdLst/>
            <a:ahLst/>
            <a:cxnLst/>
            <a:rect l="l" t="t" r="r" b="b"/>
            <a:pathLst>
              <a:path w="6253201" h="2133905">
                <a:moveTo>
                  <a:pt x="0" y="0"/>
                </a:moveTo>
                <a:lnTo>
                  <a:pt x="6253201" y="0"/>
                </a:lnTo>
                <a:lnTo>
                  <a:pt x="6253201" y="2133905"/>
                </a:lnTo>
                <a:lnTo>
                  <a:pt x="0" y="2133905"/>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de-CH"/>
          </a:p>
        </p:txBody>
      </p:sp>
      <p:sp>
        <p:nvSpPr>
          <p:cNvPr id="6" name="Freeform 6"/>
          <p:cNvSpPr/>
          <p:nvPr/>
        </p:nvSpPr>
        <p:spPr>
          <a:xfrm>
            <a:off x="15353489" y="8540136"/>
            <a:ext cx="4602314" cy="3618569"/>
          </a:xfrm>
          <a:custGeom>
            <a:avLst/>
            <a:gdLst/>
            <a:ahLst/>
            <a:cxnLst/>
            <a:rect l="l" t="t" r="r" b="b"/>
            <a:pathLst>
              <a:path w="4602314" h="3618569">
                <a:moveTo>
                  <a:pt x="0" y="0"/>
                </a:moveTo>
                <a:lnTo>
                  <a:pt x="4602314" y="0"/>
                </a:lnTo>
                <a:lnTo>
                  <a:pt x="4602314" y="3618570"/>
                </a:lnTo>
                <a:lnTo>
                  <a:pt x="0" y="3618570"/>
                </a:lnTo>
                <a:lnTo>
                  <a:pt x="0" y="0"/>
                </a:lnTo>
                <a:close/>
              </a:path>
            </a:pathLst>
          </a:custGeom>
          <a:blipFill>
            <a:blip r:embed="rId9">
              <a:extLst>
                <a:ext uri="{96DAC541-7B7A-43D3-8B79-37D633B846F1}">
                  <asvg:svgBlip xmlns:asvg="http://schemas.microsoft.com/office/drawing/2016/SVG/main" r:embed="rId10"/>
                </a:ext>
              </a:extLst>
            </a:blip>
            <a:stretch>
              <a:fillRect/>
            </a:stretch>
          </a:blipFill>
          <a:ln cap="sq">
            <a:noFill/>
            <a:prstDash val="solid"/>
            <a:miter/>
          </a:ln>
        </p:spPr>
        <p:txBody>
          <a:bodyPr/>
          <a:lstStyle/>
          <a:p>
            <a:endParaRPr lang="de-CH"/>
          </a:p>
        </p:txBody>
      </p:sp>
      <p:sp>
        <p:nvSpPr>
          <p:cNvPr id="7" name="Freeform 7"/>
          <p:cNvSpPr/>
          <p:nvPr/>
        </p:nvSpPr>
        <p:spPr>
          <a:xfrm>
            <a:off x="9144000" y="9258300"/>
            <a:ext cx="4076270" cy="2863579"/>
          </a:xfrm>
          <a:custGeom>
            <a:avLst/>
            <a:gdLst/>
            <a:ahLst/>
            <a:cxnLst/>
            <a:rect l="l" t="t" r="r" b="b"/>
            <a:pathLst>
              <a:path w="4076270" h="2863579">
                <a:moveTo>
                  <a:pt x="0" y="0"/>
                </a:moveTo>
                <a:lnTo>
                  <a:pt x="4076270" y="0"/>
                </a:lnTo>
                <a:lnTo>
                  <a:pt x="4076270" y="2863579"/>
                </a:lnTo>
                <a:lnTo>
                  <a:pt x="0" y="2863579"/>
                </a:lnTo>
                <a:lnTo>
                  <a:pt x="0" y="0"/>
                </a:lnTo>
                <a:close/>
              </a:path>
            </a:pathLst>
          </a:custGeom>
          <a:blipFill>
            <a:blip r:embed="rId11">
              <a:extLst>
                <a:ext uri="{96DAC541-7B7A-43D3-8B79-37D633B846F1}">
                  <asvg:svgBlip xmlns:asvg="http://schemas.microsoft.com/office/drawing/2016/SVG/main" r:embed="rId12"/>
                </a:ext>
              </a:extLst>
            </a:blip>
            <a:stretch>
              <a:fillRect/>
            </a:stretch>
          </a:blipFill>
          <a:ln cap="sq">
            <a:noFill/>
            <a:prstDash val="solid"/>
            <a:miter/>
          </a:ln>
        </p:spPr>
        <p:txBody>
          <a:bodyPr/>
          <a:lstStyle/>
          <a:p>
            <a:endParaRPr lang="de-CH"/>
          </a:p>
        </p:txBody>
      </p:sp>
      <p:sp>
        <p:nvSpPr>
          <p:cNvPr id="8" name="Freeform 8"/>
          <p:cNvSpPr/>
          <p:nvPr/>
        </p:nvSpPr>
        <p:spPr>
          <a:xfrm>
            <a:off x="14831295" y="8968197"/>
            <a:ext cx="3181594" cy="1134487"/>
          </a:xfrm>
          <a:custGeom>
            <a:avLst/>
            <a:gdLst/>
            <a:ahLst/>
            <a:cxnLst/>
            <a:rect l="l" t="t" r="r" b="b"/>
            <a:pathLst>
              <a:path w="3181594" h="1134487">
                <a:moveTo>
                  <a:pt x="0" y="0"/>
                </a:moveTo>
                <a:lnTo>
                  <a:pt x="3181594" y="0"/>
                </a:lnTo>
                <a:lnTo>
                  <a:pt x="3181594" y="1134486"/>
                </a:lnTo>
                <a:lnTo>
                  <a:pt x="0" y="1134486"/>
                </a:lnTo>
                <a:lnTo>
                  <a:pt x="0" y="0"/>
                </a:lnTo>
                <a:close/>
              </a:path>
            </a:pathLst>
          </a:custGeom>
          <a:blipFill>
            <a:blip r:embed="rId13"/>
            <a:stretch>
              <a:fillRect l="-3553" t="-32479" r="-7972" b="-49316"/>
            </a:stretch>
          </a:blipFill>
        </p:spPr>
        <p:txBody>
          <a:bodyPr/>
          <a:lstStyle/>
          <a:p>
            <a:endParaRPr lang="de-CH"/>
          </a:p>
        </p:txBody>
      </p:sp>
      <p:sp>
        <p:nvSpPr>
          <p:cNvPr id="9" name="Freeform 9"/>
          <p:cNvSpPr/>
          <p:nvPr/>
        </p:nvSpPr>
        <p:spPr>
          <a:xfrm>
            <a:off x="5222805" y="1980176"/>
            <a:ext cx="7811574" cy="3224050"/>
          </a:xfrm>
          <a:custGeom>
            <a:avLst/>
            <a:gdLst/>
            <a:ahLst/>
            <a:cxnLst/>
            <a:rect l="l" t="t" r="r" b="b"/>
            <a:pathLst>
              <a:path w="7811574" h="3224050">
                <a:moveTo>
                  <a:pt x="0" y="0"/>
                </a:moveTo>
                <a:lnTo>
                  <a:pt x="7811574" y="0"/>
                </a:lnTo>
                <a:lnTo>
                  <a:pt x="7811574" y="3224049"/>
                </a:lnTo>
                <a:lnTo>
                  <a:pt x="0" y="3224049"/>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de-CH"/>
          </a:p>
        </p:txBody>
      </p:sp>
      <p:sp>
        <p:nvSpPr>
          <p:cNvPr id="10" name="Freeform 10"/>
          <p:cNvSpPr/>
          <p:nvPr/>
        </p:nvSpPr>
        <p:spPr>
          <a:xfrm>
            <a:off x="5118157" y="636149"/>
            <a:ext cx="8020869" cy="1239589"/>
          </a:xfrm>
          <a:custGeom>
            <a:avLst/>
            <a:gdLst/>
            <a:ahLst/>
            <a:cxnLst/>
            <a:rect l="l" t="t" r="r" b="b"/>
            <a:pathLst>
              <a:path w="8020869" h="1239589">
                <a:moveTo>
                  <a:pt x="0" y="0"/>
                </a:moveTo>
                <a:lnTo>
                  <a:pt x="8020870" y="0"/>
                </a:lnTo>
                <a:lnTo>
                  <a:pt x="8020870" y="1239588"/>
                </a:lnTo>
                <a:lnTo>
                  <a:pt x="0" y="1239588"/>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de-CH"/>
          </a:p>
        </p:txBody>
      </p:sp>
      <p:pic>
        <p:nvPicPr>
          <p:cNvPr id="11" name="Picture 11"/>
          <p:cNvPicPr>
            <a:picLocks noChangeAspect="1"/>
          </p:cNvPicPr>
          <p:nvPr/>
        </p:nvPicPr>
        <p:blipFill>
          <a:blip r:embed="rId18"/>
          <a:srcRect/>
          <a:stretch>
            <a:fillRect/>
          </a:stretch>
        </p:blipFill>
        <p:spPr>
          <a:xfrm>
            <a:off x="5721414" y="893552"/>
            <a:ext cx="795664" cy="795664"/>
          </a:xfrm>
          <a:prstGeom prst="rect">
            <a:avLst/>
          </a:prstGeom>
          <a:ln cap="sq">
            <a:noFill/>
            <a:prstDash val="solid"/>
          </a:ln>
        </p:spPr>
      </p:pic>
      <p:sp>
        <p:nvSpPr>
          <p:cNvPr id="12" name="Freeform 12"/>
          <p:cNvSpPr/>
          <p:nvPr/>
        </p:nvSpPr>
        <p:spPr>
          <a:xfrm>
            <a:off x="5222805" y="4328573"/>
            <a:ext cx="7811574" cy="3224050"/>
          </a:xfrm>
          <a:custGeom>
            <a:avLst/>
            <a:gdLst/>
            <a:ahLst/>
            <a:cxnLst/>
            <a:rect l="l" t="t" r="r" b="b"/>
            <a:pathLst>
              <a:path w="7811574" h="3224050">
                <a:moveTo>
                  <a:pt x="0" y="0"/>
                </a:moveTo>
                <a:lnTo>
                  <a:pt x="7811574" y="0"/>
                </a:lnTo>
                <a:lnTo>
                  <a:pt x="7811574" y="3224050"/>
                </a:lnTo>
                <a:lnTo>
                  <a:pt x="0" y="322405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de-CH"/>
          </a:p>
        </p:txBody>
      </p:sp>
      <p:sp>
        <p:nvSpPr>
          <p:cNvPr id="13" name="Freeform 13"/>
          <p:cNvSpPr/>
          <p:nvPr/>
        </p:nvSpPr>
        <p:spPr>
          <a:xfrm>
            <a:off x="5222805" y="5798369"/>
            <a:ext cx="7811574" cy="3224050"/>
          </a:xfrm>
          <a:custGeom>
            <a:avLst/>
            <a:gdLst/>
            <a:ahLst/>
            <a:cxnLst/>
            <a:rect l="l" t="t" r="r" b="b"/>
            <a:pathLst>
              <a:path w="7811574" h="3224050">
                <a:moveTo>
                  <a:pt x="0" y="0"/>
                </a:moveTo>
                <a:lnTo>
                  <a:pt x="7811574" y="0"/>
                </a:lnTo>
                <a:lnTo>
                  <a:pt x="7811574" y="3224050"/>
                </a:lnTo>
                <a:lnTo>
                  <a:pt x="0" y="322405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de-CH"/>
          </a:p>
        </p:txBody>
      </p:sp>
      <p:sp>
        <p:nvSpPr>
          <p:cNvPr id="14" name="Freeform 14"/>
          <p:cNvSpPr/>
          <p:nvPr/>
        </p:nvSpPr>
        <p:spPr>
          <a:xfrm>
            <a:off x="9134006" y="7552623"/>
            <a:ext cx="3567441" cy="2536126"/>
          </a:xfrm>
          <a:custGeom>
            <a:avLst/>
            <a:gdLst/>
            <a:ahLst/>
            <a:cxnLst/>
            <a:rect l="l" t="t" r="r" b="b"/>
            <a:pathLst>
              <a:path w="3567441" h="2536126">
                <a:moveTo>
                  <a:pt x="0" y="0"/>
                </a:moveTo>
                <a:lnTo>
                  <a:pt x="3567441" y="0"/>
                </a:lnTo>
                <a:lnTo>
                  <a:pt x="3567441" y="2536126"/>
                </a:lnTo>
                <a:lnTo>
                  <a:pt x="0" y="2536126"/>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endParaRPr lang="de-CH"/>
          </a:p>
        </p:txBody>
      </p:sp>
      <p:sp>
        <p:nvSpPr>
          <p:cNvPr id="15" name="Freeform 15"/>
          <p:cNvSpPr/>
          <p:nvPr/>
        </p:nvSpPr>
        <p:spPr>
          <a:xfrm>
            <a:off x="13250697" y="4420619"/>
            <a:ext cx="4522417" cy="4522417"/>
          </a:xfrm>
          <a:custGeom>
            <a:avLst/>
            <a:gdLst/>
            <a:ahLst/>
            <a:cxnLst/>
            <a:rect l="l" t="t" r="r" b="b"/>
            <a:pathLst>
              <a:path w="4522417" h="4522417">
                <a:moveTo>
                  <a:pt x="0" y="0"/>
                </a:moveTo>
                <a:lnTo>
                  <a:pt x="4522417" y="0"/>
                </a:lnTo>
                <a:lnTo>
                  <a:pt x="4522417" y="4522416"/>
                </a:lnTo>
                <a:lnTo>
                  <a:pt x="0" y="4522416"/>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endParaRPr lang="de-CH"/>
          </a:p>
        </p:txBody>
      </p:sp>
      <p:sp>
        <p:nvSpPr>
          <p:cNvPr id="16" name="Freeform 16"/>
          <p:cNvSpPr/>
          <p:nvPr/>
        </p:nvSpPr>
        <p:spPr>
          <a:xfrm>
            <a:off x="13250697" y="2009457"/>
            <a:ext cx="4522417" cy="4522417"/>
          </a:xfrm>
          <a:custGeom>
            <a:avLst/>
            <a:gdLst/>
            <a:ahLst/>
            <a:cxnLst/>
            <a:rect l="l" t="t" r="r" b="b"/>
            <a:pathLst>
              <a:path w="4522417" h="4522417">
                <a:moveTo>
                  <a:pt x="0" y="0"/>
                </a:moveTo>
                <a:lnTo>
                  <a:pt x="4522417" y="0"/>
                </a:lnTo>
                <a:lnTo>
                  <a:pt x="4522417" y="4522417"/>
                </a:lnTo>
                <a:lnTo>
                  <a:pt x="0" y="4522417"/>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endParaRPr lang="de-CH"/>
          </a:p>
        </p:txBody>
      </p:sp>
      <p:sp>
        <p:nvSpPr>
          <p:cNvPr id="17" name="Freeform 17"/>
          <p:cNvSpPr/>
          <p:nvPr/>
        </p:nvSpPr>
        <p:spPr>
          <a:xfrm>
            <a:off x="9248980" y="7218731"/>
            <a:ext cx="3677097" cy="3291002"/>
          </a:xfrm>
          <a:custGeom>
            <a:avLst/>
            <a:gdLst/>
            <a:ahLst/>
            <a:cxnLst/>
            <a:rect l="l" t="t" r="r" b="b"/>
            <a:pathLst>
              <a:path w="3677097" h="3291002">
                <a:moveTo>
                  <a:pt x="0" y="0"/>
                </a:moveTo>
                <a:lnTo>
                  <a:pt x="3677097" y="0"/>
                </a:lnTo>
                <a:lnTo>
                  <a:pt x="3677097" y="3291002"/>
                </a:lnTo>
                <a:lnTo>
                  <a:pt x="0" y="3291002"/>
                </a:lnTo>
                <a:lnTo>
                  <a:pt x="0" y="0"/>
                </a:lnTo>
                <a:close/>
              </a:path>
            </a:pathLst>
          </a:custGeom>
          <a:blipFill>
            <a:blip r:embed="rId23"/>
            <a:stretch>
              <a:fillRect/>
            </a:stretch>
          </a:blipFill>
        </p:spPr>
        <p:txBody>
          <a:bodyPr/>
          <a:lstStyle/>
          <a:p>
            <a:endParaRPr lang="de-CH"/>
          </a:p>
        </p:txBody>
      </p:sp>
      <p:sp>
        <p:nvSpPr>
          <p:cNvPr id="18" name="Freeform 18"/>
          <p:cNvSpPr/>
          <p:nvPr/>
        </p:nvSpPr>
        <p:spPr>
          <a:xfrm>
            <a:off x="-364275" y="6681827"/>
            <a:ext cx="6085689" cy="4614059"/>
          </a:xfrm>
          <a:custGeom>
            <a:avLst/>
            <a:gdLst/>
            <a:ahLst/>
            <a:cxnLst/>
            <a:rect l="l" t="t" r="r" b="b"/>
            <a:pathLst>
              <a:path w="6085689" h="4614059">
                <a:moveTo>
                  <a:pt x="0" y="0"/>
                </a:moveTo>
                <a:lnTo>
                  <a:pt x="6085689" y="0"/>
                </a:lnTo>
                <a:lnTo>
                  <a:pt x="6085689" y="4614059"/>
                </a:lnTo>
                <a:lnTo>
                  <a:pt x="0" y="4614059"/>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txBody>
          <a:bodyPr/>
          <a:lstStyle/>
          <a:p>
            <a:endParaRPr lang="de-CH"/>
          </a:p>
        </p:txBody>
      </p:sp>
      <p:sp>
        <p:nvSpPr>
          <p:cNvPr id="19" name="TextBox 19"/>
          <p:cNvSpPr txBox="1"/>
          <p:nvPr/>
        </p:nvSpPr>
        <p:spPr>
          <a:xfrm>
            <a:off x="5954582" y="781483"/>
            <a:ext cx="6588797" cy="463866"/>
          </a:xfrm>
          <a:prstGeom prst="rect">
            <a:avLst/>
          </a:prstGeom>
        </p:spPr>
        <p:txBody>
          <a:bodyPr lIns="0" tIns="0" rIns="0" bIns="0" rtlCol="0" anchor="t">
            <a:spAutoFit/>
          </a:bodyPr>
          <a:lstStyle/>
          <a:p>
            <a:pPr algn="ctr">
              <a:lnSpc>
                <a:spcPts val="3739"/>
              </a:lnSpc>
            </a:pPr>
            <a:r>
              <a:rPr lang="en-US" sz="2670" b="1">
                <a:solidFill>
                  <a:srgbClr val="000000"/>
                </a:solidFill>
                <a:latin typeface="Canva Sans Bold"/>
                <a:ea typeface="Canva Sans Bold"/>
                <a:cs typeface="Canva Sans Bold"/>
                <a:sym typeface="Canva Sans Bold"/>
              </a:rPr>
              <a:t>Digitaler Unterrichtsraum</a:t>
            </a:r>
          </a:p>
        </p:txBody>
      </p:sp>
      <p:sp>
        <p:nvSpPr>
          <p:cNvPr id="20" name="TextBox 20"/>
          <p:cNvSpPr txBox="1"/>
          <p:nvPr/>
        </p:nvSpPr>
        <p:spPr>
          <a:xfrm>
            <a:off x="7775409" y="1313025"/>
            <a:ext cx="3312220" cy="323215"/>
          </a:xfrm>
          <a:prstGeom prst="rect">
            <a:avLst/>
          </a:prstGeom>
        </p:spPr>
        <p:txBody>
          <a:bodyPr lIns="0" tIns="0" rIns="0" bIns="0" rtlCol="0" anchor="t">
            <a:spAutoFit/>
          </a:bodyPr>
          <a:lstStyle/>
          <a:p>
            <a:pPr algn="ctr">
              <a:lnSpc>
                <a:spcPts val="2659"/>
              </a:lnSpc>
            </a:pPr>
            <a:r>
              <a:rPr lang="en-US" sz="1899">
                <a:solidFill>
                  <a:srgbClr val="000000"/>
                </a:solidFill>
                <a:latin typeface="Canva Sans"/>
                <a:ea typeface="Canva Sans"/>
                <a:cs typeface="Canva Sans"/>
                <a:sym typeface="Canva Sans"/>
              </a:rPr>
              <a:t>MS Teams, OneDrive, Schabi</a:t>
            </a:r>
          </a:p>
        </p:txBody>
      </p:sp>
      <p:sp>
        <p:nvSpPr>
          <p:cNvPr id="21" name="TextBox 21"/>
          <p:cNvSpPr txBox="1"/>
          <p:nvPr/>
        </p:nvSpPr>
        <p:spPr>
          <a:xfrm>
            <a:off x="5986870" y="2189122"/>
            <a:ext cx="6588797" cy="938422"/>
          </a:xfrm>
          <a:prstGeom prst="rect">
            <a:avLst/>
          </a:prstGeom>
        </p:spPr>
        <p:txBody>
          <a:bodyPr lIns="0" tIns="0" rIns="0" bIns="0" rtlCol="0" anchor="t">
            <a:spAutoFit/>
          </a:bodyPr>
          <a:lstStyle/>
          <a:p>
            <a:pPr algn="ctr">
              <a:lnSpc>
                <a:spcPts val="3739"/>
              </a:lnSpc>
            </a:pPr>
            <a:r>
              <a:rPr lang="en-US" sz="2670" b="1">
                <a:solidFill>
                  <a:srgbClr val="000000"/>
                </a:solidFill>
                <a:latin typeface="Canva Sans Bold"/>
                <a:ea typeface="Canva Sans Bold"/>
                <a:cs typeface="Canva Sans Bold"/>
                <a:sym typeface="Canva Sans Bold"/>
              </a:rPr>
              <a:t>Allgemeine Tools (medien- und allgemeindidaktisch)</a:t>
            </a:r>
          </a:p>
        </p:txBody>
      </p:sp>
      <p:sp>
        <p:nvSpPr>
          <p:cNvPr id="22" name="TextBox 22"/>
          <p:cNvSpPr txBox="1"/>
          <p:nvPr/>
        </p:nvSpPr>
        <p:spPr>
          <a:xfrm>
            <a:off x="5425574" y="3333344"/>
            <a:ext cx="3644875" cy="2055139"/>
          </a:xfrm>
          <a:prstGeom prst="rect">
            <a:avLst/>
          </a:prstGeom>
        </p:spPr>
        <p:txBody>
          <a:bodyPr lIns="0" tIns="0" rIns="0" bIns="0" rtlCol="0" anchor="t">
            <a:spAutoFit/>
          </a:bodyPr>
          <a:lstStyle/>
          <a:p>
            <a:pPr algn="ctr">
              <a:lnSpc>
                <a:spcPts val="2749"/>
              </a:lnSpc>
            </a:pPr>
            <a:r>
              <a:rPr lang="en-US" sz="1964">
                <a:solidFill>
                  <a:srgbClr val="000000"/>
                </a:solidFill>
                <a:latin typeface="Canva Sans"/>
                <a:ea typeface="Canva Sans"/>
                <a:cs typeface="Canva Sans"/>
                <a:sym typeface="Canva Sans"/>
              </a:rPr>
              <a:t>Multimedia / Produktionstools</a:t>
            </a:r>
          </a:p>
          <a:p>
            <a:pPr marL="424035" lvl="1" indent="-212017" algn="l">
              <a:lnSpc>
                <a:spcPts val="2749"/>
              </a:lnSpc>
              <a:buFont typeface="Arial"/>
              <a:buChar char="•"/>
            </a:pPr>
            <a:r>
              <a:rPr lang="en-US" sz="1964">
                <a:solidFill>
                  <a:srgbClr val="000000"/>
                </a:solidFill>
                <a:latin typeface="Canva Sans"/>
                <a:ea typeface="Canva Sans"/>
                <a:cs typeface="Canva Sans"/>
                <a:sym typeface="Canva Sans"/>
              </a:rPr>
              <a:t>BookCreator</a:t>
            </a:r>
          </a:p>
          <a:p>
            <a:pPr marL="424035" lvl="1" indent="-212017" algn="l">
              <a:lnSpc>
                <a:spcPts val="2749"/>
              </a:lnSpc>
              <a:buFont typeface="Arial"/>
              <a:buChar char="•"/>
            </a:pPr>
            <a:r>
              <a:rPr lang="en-US" sz="1964">
                <a:solidFill>
                  <a:srgbClr val="000000"/>
                </a:solidFill>
                <a:latin typeface="Canva Sans"/>
                <a:ea typeface="Canva Sans"/>
                <a:cs typeface="Canva Sans"/>
                <a:sym typeface="Canva Sans"/>
              </a:rPr>
              <a:t>Clipchamp</a:t>
            </a:r>
          </a:p>
          <a:p>
            <a:pPr marL="424035" lvl="1" indent="-212017" algn="l">
              <a:lnSpc>
                <a:spcPts val="2749"/>
              </a:lnSpc>
              <a:buFont typeface="Arial"/>
              <a:buChar char="•"/>
            </a:pPr>
            <a:r>
              <a:rPr lang="en-US" sz="1964">
                <a:solidFill>
                  <a:srgbClr val="000000"/>
                </a:solidFill>
                <a:latin typeface="Canva Sans"/>
                <a:ea typeface="Canva Sans"/>
                <a:cs typeface="Canva Sans"/>
                <a:sym typeface="Canva Sans"/>
              </a:rPr>
              <a:t>Office Programme</a:t>
            </a:r>
          </a:p>
          <a:p>
            <a:pPr marL="424035" lvl="1" indent="-212017" algn="l">
              <a:lnSpc>
                <a:spcPts val="2749"/>
              </a:lnSpc>
              <a:buFont typeface="Arial"/>
              <a:buChar char="•"/>
            </a:pPr>
            <a:r>
              <a:rPr lang="en-US" sz="1964">
                <a:solidFill>
                  <a:srgbClr val="000000"/>
                </a:solidFill>
                <a:latin typeface="Canva Sans"/>
                <a:ea typeface="Canva Sans"/>
                <a:cs typeface="Canva Sans"/>
                <a:sym typeface="Canva Sans"/>
              </a:rPr>
              <a:t>Stopmotion</a:t>
            </a:r>
          </a:p>
          <a:p>
            <a:pPr marL="424035" lvl="1" indent="-212017" algn="l">
              <a:lnSpc>
                <a:spcPts val="2749"/>
              </a:lnSpc>
              <a:buFont typeface="Arial"/>
              <a:buChar char="•"/>
            </a:pPr>
            <a:r>
              <a:rPr lang="en-US" sz="1964">
                <a:solidFill>
                  <a:srgbClr val="000000"/>
                </a:solidFill>
                <a:latin typeface="Canva Sans"/>
                <a:ea typeface="Canva Sans"/>
                <a:cs typeface="Canva Sans"/>
                <a:sym typeface="Canva Sans"/>
              </a:rPr>
              <a:t>Audacity</a:t>
            </a:r>
          </a:p>
        </p:txBody>
      </p:sp>
      <p:sp>
        <p:nvSpPr>
          <p:cNvPr id="23" name="TextBox 23"/>
          <p:cNvSpPr txBox="1"/>
          <p:nvPr/>
        </p:nvSpPr>
        <p:spPr>
          <a:xfrm>
            <a:off x="9402879" y="3342869"/>
            <a:ext cx="3029694" cy="1990090"/>
          </a:xfrm>
          <a:prstGeom prst="rect">
            <a:avLst/>
          </a:prstGeom>
        </p:spPr>
        <p:txBody>
          <a:bodyPr lIns="0" tIns="0" rIns="0" bIns="0" rtlCol="0" anchor="t">
            <a:spAutoFit/>
          </a:bodyPr>
          <a:lstStyle/>
          <a:p>
            <a:pPr algn="ctr">
              <a:lnSpc>
                <a:spcPts val="2659"/>
              </a:lnSpc>
            </a:pPr>
            <a:r>
              <a:rPr lang="en-US" sz="1899">
                <a:solidFill>
                  <a:srgbClr val="000000"/>
                </a:solidFill>
                <a:latin typeface="Canva Sans"/>
                <a:ea typeface="Canva Sans"/>
                <a:cs typeface="Canva Sans"/>
                <a:sym typeface="Canva Sans"/>
              </a:rPr>
              <a:t>Präsentation/Kooperation</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Thinglink</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Padlet</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Miro</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Genial.ly</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Sway</a:t>
            </a:r>
          </a:p>
        </p:txBody>
      </p:sp>
      <p:sp>
        <p:nvSpPr>
          <p:cNvPr id="24" name="TextBox 24"/>
          <p:cNvSpPr txBox="1"/>
          <p:nvPr/>
        </p:nvSpPr>
        <p:spPr>
          <a:xfrm>
            <a:off x="5403663" y="5708050"/>
            <a:ext cx="2180853" cy="1323339"/>
          </a:xfrm>
          <a:prstGeom prst="rect">
            <a:avLst/>
          </a:prstGeom>
        </p:spPr>
        <p:txBody>
          <a:bodyPr lIns="0" tIns="0" rIns="0" bIns="0" rtlCol="0" anchor="t">
            <a:spAutoFit/>
          </a:bodyPr>
          <a:lstStyle/>
          <a:p>
            <a:pPr algn="ctr">
              <a:lnSpc>
                <a:spcPts val="2660"/>
              </a:lnSpc>
            </a:pPr>
            <a:r>
              <a:rPr lang="en-US" sz="1900">
                <a:solidFill>
                  <a:srgbClr val="000000"/>
                </a:solidFill>
                <a:latin typeface="Canva Sans"/>
                <a:ea typeface="Canva Sans"/>
                <a:cs typeface="Canva Sans"/>
                <a:sym typeface="Canva Sans"/>
              </a:rPr>
              <a:t>Übungs-/Lerntools</a:t>
            </a:r>
          </a:p>
          <a:p>
            <a:pPr marL="410218" lvl="1" indent="-205109" algn="l">
              <a:lnSpc>
                <a:spcPts val="2660"/>
              </a:lnSpc>
              <a:buFont typeface="Arial"/>
              <a:buChar char="•"/>
            </a:pPr>
            <a:r>
              <a:rPr lang="en-US" sz="1900">
                <a:solidFill>
                  <a:srgbClr val="000000"/>
                </a:solidFill>
                <a:latin typeface="Canva Sans"/>
                <a:ea typeface="Canva Sans"/>
                <a:cs typeface="Canva Sans"/>
                <a:sym typeface="Canva Sans"/>
              </a:rPr>
              <a:t>Quizlet</a:t>
            </a:r>
          </a:p>
          <a:p>
            <a:pPr marL="410218" lvl="1" indent="-205109" algn="l">
              <a:lnSpc>
                <a:spcPts val="2660"/>
              </a:lnSpc>
              <a:buFont typeface="Arial"/>
              <a:buChar char="•"/>
            </a:pPr>
            <a:r>
              <a:rPr lang="en-US" sz="1900">
                <a:solidFill>
                  <a:srgbClr val="000000"/>
                </a:solidFill>
                <a:latin typeface="Canva Sans"/>
                <a:ea typeface="Canva Sans"/>
                <a:cs typeface="Canva Sans"/>
                <a:sym typeface="Canva Sans"/>
              </a:rPr>
              <a:t>LearningApps</a:t>
            </a:r>
          </a:p>
          <a:p>
            <a:pPr marL="410218" lvl="1" indent="-205109" algn="l">
              <a:lnSpc>
                <a:spcPts val="2660"/>
              </a:lnSpc>
              <a:buFont typeface="Arial"/>
              <a:buChar char="•"/>
            </a:pPr>
            <a:r>
              <a:rPr lang="en-US" sz="1900">
                <a:solidFill>
                  <a:srgbClr val="000000"/>
                </a:solidFill>
                <a:latin typeface="Canva Sans"/>
                <a:ea typeface="Canva Sans"/>
                <a:cs typeface="Canva Sans"/>
                <a:sym typeface="Canva Sans"/>
              </a:rPr>
              <a:t>Anton</a:t>
            </a:r>
          </a:p>
        </p:txBody>
      </p:sp>
      <p:sp>
        <p:nvSpPr>
          <p:cNvPr id="25" name="TextBox 25"/>
          <p:cNvSpPr txBox="1"/>
          <p:nvPr/>
        </p:nvSpPr>
        <p:spPr>
          <a:xfrm>
            <a:off x="9431519" y="5708050"/>
            <a:ext cx="2520628" cy="1656715"/>
          </a:xfrm>
          <a:prstGeom prst="rect">
            <a:avLst/>
          </a:prstGeom>
        </p:spPr>
        <p:txBody>
          <a:bodyPr lIns="0" tIns="0" rIns="0" bIns="0" rtlCol="0" anchor="t">
            <a:spAutoFit/>
          </a:bodyPr>
          <a:lstStyle/>
          <a:p>
            <a:pPr algn="l">
              <a:lnSpc>
                <a:spcPts val="2659"/>
              </a:lnSpc>
            </a:pPr>
            <a:r>
              <a:rPr lang="en-US" sz="1899">
                <a:solidFill>
                  <a:srgbClr val="000000"/>
                </a:solidFill>
                <a:latin typeface="Canva Sans"/>
                <a:ea typeface="Canva Sans"/>
                <a:cs typeface="Canva Sans"/>
                <a:sym typeface="Canva Sans"/>
              </a:rPr>
              <a:t>Quiztools / Umfragen </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Forms</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Mentimeter</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Kahoot!</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Actionbound</a:t>
            </a:r>
          </a:p>
        </p:txBody>
      </p:sp>
      <p:sp>
        <p:nvSpPr>
          <p:cNvPr id="26" name="TextBox 26"/>
          <p:cNvSpPr txBox="1"/>
          <p:nvPr/>
        </p:nvSpPr>
        <p:spPr>
          <a:xfrm>
            <a:off x="5518372" y="7440236"/>
            <a:ext cx="3079254" cy="989965"/>
          </a:xfrm>
          <a:prstGeom prst="rect">
            <a:avLst/>
          </a:prstGeom>
        </p:spPr>
        <p:txBody>
          <a:bodyPr lIns="0" tIns="0" rIns="0" bIns="0" rtlCol="0" anchor="t">
            <a:spAutoFit/>
          </a:bodyPr>
          <a:lstStyle/>
          <a:p>
            <a:pPr algn="l">
              <a:lnSpc>
                <a:spcPts val="2659"/>
              </a:lnSpc>
            </a:pPr>
            <a:r>
              <a:rPr lang="en-US" sz="1899">
                <a:solidFill>
                  <a:srgbClr val="000000"/>
                </a:solidFill>
                <a:latin typeface="Canva Sans"/>
                <a:ea typeface="Canva Sans"/>
                <a:cs typeface="Canva Sans"/>
                <a:sym typeface="Canva Sans"/>
              </a:rPr>
              <a:t>Feedback / Lernbegleitung</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LearningView</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OneNote</a:t>
            </a:r>
          </a:p>
        </p:txBody>
      </p:sp>
      <p:sp>
        <p:nvSpPr>
          <p:cNvPr id="27" name="TextBox 27"/>
          <p:cNvSpPr txBox="1"/>
          <p:nvPr/>
        </p:nvSpPr>
        <p:spPr>
          <a:xfrm>
            <a:off x="13737069" y="2189122"/>
            <a:ext cx="3549673" cy="943896"/>
          </a:xfrm>
          <a:prstGeom prst="rect">
            <a:avLst/>
          </a:prstGeom>
        </p:spPr>
        <p:txBody>
          <a:bodyPr lIns="0" tIns="0" rIns="0" bIns="0" rtlCol="0" anchor="t">
            <a:spAutoFit/>
          </a:bodyPr>
          <a:lstStyle/>
          <a:p>
            <a:pPr algn="ctr">
              <a:lnSpc>
                <a:spcPts val="3762"/>
              </a:lnSpc>
            </a:pPr>
            <a:r>
              <a:rPr lang="en-US" sz="2687" b="1">
                <a:solidFill>
                  <a:srgbClr val="000000"/>
                </a:solidFill>
                <a:latin typeface="Canva Sans Bold"/>
                <a:ea typeface="Canva Sans Bold"/>
                <a:cs typeface="Canva Sans Bold"/>
                <a:sym typeface="Canva Sans Bold"/>
              </a:rPr>
              <a:t>Fachbezogene Tools</a:t>
            </a:r>
          </a:p>
          <a:p>
            <a:pPr algn="ctr">
              <a:lnSpc>
                <a:spcPts val="3762"/>
              </a:lnSpc>
            </a:pPr>
            <a:r>
              <a:rPr lang="en-US" sz="2687" b="1">
                <a:solidFill>
                  <a:srgbClr val="000000"/>
                </a:solidFill>
                <a:latin typeface="Canva Sans Bold"/>
                <a:ea typeface="Canva Sans Bold"/>
                <a:cs typeface="Canva Sans Bold"/>
                <a:sym typeface="Canva Sans Bold"/>
              </a:rPr>
              <a:t>(fachdidaktisch)</a:t>
            </a:r>
          </a:p>
        </p:txBody>
      </p:sp>
      <p:sp>
        <p:nvSpPr>
          <p:cNvPr id="28" name="TextBox 28"/>
          <p:cNvSpPr txBox="1"/>
          <p:nvPr/>
        </p:nvSpPr>
        <p:spPr>
          <a:xfrm>
            <a:off x="13414116" y="3334224"/>
            <a:ext cx="4267572" cy="4323715"/>
          </a:xfrm>
          <a:prstGeom prst="rect">
            <a:avLst/>
          </a:prstGeom>
        </p:spPr>
        <p:txBody>
          <a:bodyPr lIns="0" tIns="0" rIns="0" bIns="0" rtlCol="0" anchor="t">
            <a:spAutoFit/>
          </a:bodyPr>
          <a:lstStyle/>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Anton</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Lernplattformen von Lehrmitteln</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Blitzrechnen</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Quizlet</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Duolingo</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Antolin</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code.org</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Scratch</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Calliope</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Lego Mindstorms</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Sketchbook</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Dybuster</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Tinkercad</a:t>
            </a:r>
          </a:p>
        </p:txBody>
      </p:sp>
      <p:sp>
        <p:nvSpPr>
          <p:cNvPr id="29" name="TextBox 29"/>
          <p:cNvSpPr txBox="1"/>
          <p:nvPr/>
        </p:nvSpPr>
        <p:spPr>
          <a:xfrm>
            <a:off x="9134006" y="7767013"/>
            <a:ext cx="3527762" cy="463866"/>
          </a:xfrm>
          <a:prstGeom prst="rect">
            <a:avLst/>
          </a:prstGeom>
        </p:spPr>
        <p:txBody>
          <a:bodyPr lIns="0" tIns="0" rIns="0" bIns="0" rtlCol="0" anchor="t">
            <a:spAutoFit/>
          </a:bodyPr>
          <a:lstStyle/>
          <a:p>
            <a:pPr algn="ctr">
              <a:lnSpc>
                <a:spcPts val="3739"/>
              </a:lnSpc>
            </a:pPr>
            <a:r>
              <a:rPr lang="en-US" sz="2670" b="1">
                <a:solidFill>
                  <a:srgbClr val="000000"/>
                </a:solidFill>
                <a:latin typeface="Canva Sans Bold"/>
                <a:ea typeface="Canva Sans Bold"/>
                <a:cs typeface="Canva Sans Bold"/>
                <a:sym typeface="Canva Sans Bold"/>
              </a:rPr>
              <a:t>Glitzertools</a:t>
            </a:r>
          </a:p>
        </p:txBody>
      </p:sp>
      <p:sp>
        <p:nvSpPr>
          <p:cNvPr id="30" name="TextBox 30"/>
          <p:cNvSpPr txBox="1"/>
          <p:nvPr/>
        </p:nvSpPr>
        <p:spPr>
          <a:xfrm>
            <a:off x="9978751" y="8350200"/>
            <a:ext cx="1776040" cy="989965"/>
          </a:xfrm>
          <a:prstGeom prst="rect">
            <a:avLst/>
          </a:prstGeom>
        </p:spPr>
        <p:txBody>
          <a:bodyPr lIns="0" tIns="0" rIns="0" bIns="0" rtlCol="0" anchor="t">
            <a:spAutoFit/>
          </a:bodyPr>
          <a:lstStyle/>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Geocaching</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Games</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Sketchnote</a:t>
            </a:r>
          </a:p>
        </p:txBody>
      </p:sp>
      <p:sp>
        <p:nvSpPr>
          <p:cNvPr id="31" name="TextBox 31"/>
          <p:cNvSpPr txBox="1"/>
          <p:nvPr/>
        </p:nvSpPr>
        <p:spPr>
          <a:xfrm>
            <a:off x="1375324" y="7639903"/>
            <a:ext cx="2948211" cy="2323465"/>
          </a:xfrm>
          <a:prstGeom prst="rect">
            <a:avLst/>
          </a:prstGeom>
        </p:spPr>
        <p:txBody>
          <a:bodyPr lIns="0" tIns="0" rIns="0" bIns="0" rtlCol="0" anchor="t">
            <a:spAutoFit/>
          </a:bodyPr>
          <a:lstStyle/>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M365</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FlashPrint5</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Adobe Reader / pdf24</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VCL Mediaplayer</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LYNX</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Silhouette Studio</a:t>
            </a:r>
          </a:p>
          <a:p>
            <a:pPr marL="410209" lvl="1" indent="-205105" algn="l">
              <a:lnSpc>
                <a:spcPts val="2659"/>
              </a:lnSpc>
              <a:buFont typeface="Arial"/>
              <a:buChar char="•"/>
            </a:pPr>
            <a:r>
              <a:rPr lang="en-US" sz="1899">
                <a:solidFill>
                  <a:srgbClr val="000000"/>
                </a:solidFill>
                <a:latin typeface="Canva Sans"/>
                <a:ea typeface="Canva Sans"/>
                <a:cs typeface="Canva Sans"/>
                <a:sym typeface="Canva Sans"/>
              </a:rPr>
              <a:t>Clipchamp</a:t>
            </a:r>
          </a:p>
        </p:txBody>
      </p:sp>
      <p:sp>
        <p:nvSpPr>
          <p:cNvPr id="32" name="TextBox 32"/>
          <p:cNvSpPr txBox="1"/>
          <p:nvPr/>
        </p:nvSpPr>
        <p:spPr>
          <a:xfrm>
            <a:off x="-785190" y="7014471"/>
            <a:ext cx="6588797" cy="463866"/>
          </a:xfrm>
          <a:prstGeom prst="rect">
            <a:avLst/>
          </a:prstGeom>
        </p:spPr>
        <p:txBody>
          <a:bodyPr lIns="0" tIns="0" rIns="0" bIns="0" rtlCol="0" anchor="t">
            <a:spAutoFit/>
          </a:bodyPr>
          <a:lstStyle/>
          <a:p>
            <a:pPr algn="ctr">
              <a:lnSpc>
                <a:spcPts val="3739"/>
              </a:lnSpc>
            </a:pPr>
            <a:r>
              <a:rPr lang="en-US" sz="2670" b="1">
                <a:solidFill>
                  <a:srgbClr val="000000"/>
                </a:solidFill>
                <a:latin typeface="Canva Sans Bold"/>
                <a:ea typeface="Canva Sans Bold"/>
                <a:cs typeface="Canva Sans Bold"/>
                <a:sym typeface="Canva Sans Bold"/>
              </a:rPr>
              <a:t>Diese Apps sind installiert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1911ab5-cfe7-4b2f-816d-1b386822c8cf" xsi:nil="true"/>
    <lcf76f155ced4ddcb4097134ff3c332f xmlns="3dd65871-6455-4153-bb56-9e4ac547cb6c">
      <Terms xmlns="http://schemas.microsoft.com/office/infopath/2007/PartnerControls"/>
    </lcf76f155ced4ddcb4097134ff3c332f>
    <Templates xmlns="3dd65871-6455-4153-bb56-9e4ac547cb6c" xsi:nil="true"/>
    <Has_Teacher_Only_SectionGroup xmlns="3dd65871-6455-4153-bb56-9e4ac547cb6c" xsi:nil="true"/>
    <TeamsChannelId xmlns="3dd65871-6455-4153-bb56-9e4ac547cb6c" xsi:nil="true"/>
    <Invited_Students xmlns="3dd65871-6455-4153-bb56-9e4ac547cb6c" xsi:nil="true"/>
    <DefaultSectionNames xmlns="3dd65871-6455-4153-bb56-9e4ac547cb6c" xsi:nil="true"/>
    <Self_Registration_Enabled xmlns="3dd65871-6455-4153-bb56-9e4ac547cb6c" xsi:nil="true"/>
    <Distribution_Groups xmlns="3dd65871-6455-4153-bb56-9e4ac547cb6c" xsi:nil="true"/>
    <Is_Collaboration_Space_Locked xmlns="3dd65871-6455-4153-bb56-9e4ac547cb6c" xsi:nil="true"/>
    <CultureName xmlns="3dd65871-6455-4153-bb56-9e4ac547cb6c" xsi:nil="true"/>
    <LMS_Mappings xmlns="3dd65871-6455-4153-bb56-9e4ac547cb6c" xsi:nil="true"/>
    <Invited_Teachers xmlns="3dd65871-6455-4153-bb56-9e4ac547cb6c" xsi:nil="true"/>
    <NotebookType xmlns="3dd65871-6455-4153-bb56-9e4ac547cb6c" xsi:nil="true"/>
    <FolderType xmlns="3dd65871-6455-4153-bb56-9e4ac547cb6c" xsi:nil="true"/>
    <Teachers xmlns="3dd65871-6455-4153-bb56-9e4ac547cb6c">
      <UserInfo>
        <DisplayName/>
        <AccountId xsi:nil="true"/>
        <AccountType/>
      </UserInfo>
    </Teachers>
    <Students xmlns="3dd65871-6455-4153-bb56-9e4ac547cb6c">
      <UserInfo>
        <DisplayName/>
        <AccountId xsi:nil="true"/>
        <AccountType/>
      </UserInfo>
    </Students>
    <Student_Groups xmlns="3dd65871-6455-4153-bb56-9e4ac547cb6c">
      <UserInfo>
        <DisplayName/>
        <AccountId xsi:nil="true"/>
        <AccountType/>
      </UserInfo>
    </Student_Groups>
    <AppVersion xmlns="3dd65871-6455-4153-bb56-9e4ac547cb6c" xsi:nil="true"/>
    <Teams_Channel_Section_Location xmlns="3dd65871-6455-4153-bb56-9e4ac547cb6c" xsi:nil="true"/>
    <Math_Settings xmlns="3dd65871-6455-4153-bb56-9e4ac547cb6c" xsi:nil="true"/>
    <Owner xmlns="3dd65871-6455-4153-bb56-9e4ac547cb6c">
      <UserInfo>
        <DisplayName/>
        <AccountId xsi:nil="true"/>
        <AccountType/>
      </UserInfo>
    </Owner>
    <IsNotebookLocked xmlns="3dd65871-6455-4153-bb56-9e4ac547cb6c"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FBCC59F1F4A41B4A816F1E4BA8F59173" ma:contentTypeVersion="39" ma:contentTypeDescription="Ein neues Dokument erstellen." ma:contentTypeScope="" ma:versionID="f8549b341844852464627b58840d6501">
  <xsd:schema xmlns:xsd="http://www.w3.org/2001/XMLSchema" xmlns:xs="http://www.w3.org/2001/XMLSchema" xmlns:p="http://schemas.microsoft.com/office/2006/metadata/properties" xmlns:ns2="3dd65871-6455-4153-bb56-9e4ac547cb6c" xmlns:ns3="41911ab5-cfe7-4b2f-816d-1b386822c8cf" targetNamespace="http://schemas.microsoft.com/office/2006/metadata/properties" ma:root="true" ma:fieldsID="3ed97d43c7a78cbb969d7fddf1c2c585" ns2:_="" ns3:_="">
    <xsd:import namespace="3dd65871-6455-4153-bb56-9e4ac547cb6c"/>
    <xsd:import namespace="41911ab5-cfe7-4b2f-816d-1b386822c8c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ServiceLocation" minOccurs="0"/>
                <xsd:element ref="ns2:MediaLengthInSeconds" minOccurs="0"/>
                <xsd:element ref="ns3:SharedWithUsers" minOccurs="0"/>
                <xsd:element ref="ns3:SharedWithDetails" minOccurs="0"/>
                <xsd:element ref="ns2:lcf76f155ced4ddcb4097134ff3c332f" minOccurs="0"/>
                <xsd:element ref="ns3:TaxCatchAll"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d65871-6455-4153-bb56-9e4ac547cb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280413f8-e596-472e-8377-3e5fc7a81198" ma:termSetId="09814cd3-568e-fe90-9814-8d621ff8fb84" ma:anchorId="fba54fb3-c3e1-fe81-a776-ca4b69148c4d" ma:open="true" ma:isKeyword="false">
      <xsd:complexType>
        <xsd:sequence>
          <xsd:element ref="pc:Terms" minOccurs="0" maxOccurs="1"/>
        </xsd:sequence>
      </xsd:complexType>
    </xsd:element>
    <xsd:element name="NotebookType" ma:index="24" nillable="true" ma:displayName="Notebook Type" ma:internalName="NotebookType">
      <xsd:simpleType>
        <xsd:restriction base="dms:Text"/>
      </xsd:simpleType>
    </xsd:element>
    <xsd:element name="FolderType" ma:index="25" nillable="true" ma:displayName="Folder Type" ma:internalName="FolderType">
      <xsd:simpleType>
        <xsd:restriction base="dms:Text"/>
      </xsd:simpleType>
    </xsd:element>
    <xsd:element name="CultureName" ma:index="26" nillable="true" ma:displayName="Culture Name" ma:internalName="CultureName">
      <xsd:simpleType>
        <xsd:restriction base="dms:Text"/>
      </xsd:simpleType>
    </xsd:element>
    <xsd:element name="AppVersion" ma:index="27" nillable="true" ma:displayName="App Version" ma:internalName="AppVersion">
      <xsd:simpleType>
        <xsd:restriction base="dms:Text"/>
      </xsd:simpleType>
    </xsd:element>
    <xsd:element name="TeamsChannelId" ma:index="28" nillable="true" ma:displayName="Teams Channel Id" ma:internalName="TeamsChannelId">
      <xsd:simpleType>
        <xsd:restriction base="dms:Text"/>
      </xsd:simpleType>
    </xsd:element>
    <xsd:element name="Owner" ma:index="29"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30" nillable="true" ma:displayName="Math Settings" ma:internalName="Math_Settings">
      <xsd:simpleType>
        <xsd:restriction base="dms:Text"/>
      </xsd:simpleType>
    </xsd:element>
    <xsd:element name="DefaultSectionNames" ma:index="31" nillable="true" ma:displayName="Default Section Names" ma:internalName="DefaultSectionNames">
      <xsd:simpleType>
        <xsd:restriction base="dms:Note">
          <xsd:maxLength value="255"/>
        </xsd:restriction>
      </xsd:simpleType>
    </xsd:element>
    <xsd:element name="Templates" ma:index="32" nillable="true" ma:displayName="Templates" ma:internalName="Templates">
      <xsd:simpleType>
        <xsd:restriction base="dms:Note">
          <xsd:maxLength value="255"/>
        </xsd:restriction>
      </xsd:simpleType>
    </xsd:element>
    <xsd:element name="Teachers" ma:index="3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6" nillable="true" ma:displayName="Distribution Groups" ma:internalName="Distribution_Groups">
      <xsd:simpleType>
        <xsd:restriction base="dms:Note">
          <xsd:maxLength value="255"/>
        </xsd:restriction>
      </xsd:simpleType>
    </xsd:element>
    <xsd:element name="LMS_Mappings" ma:index="37" nillable="true" ma:displayName="LMS Mappings" ma:internalName="LMS_Mappings">
      <xsd:simpleType>
        <xsd:restriction base="dms:Note">
          <xsd:maxLength value="255"/>
        </xsd:restriction>
      </xsd:simpleType>
    </xsd:element>
    <xsd:element name="Invited_Teachers" ma:index="38" nillable="true" ma:displayName="Invited Teachers" ma:internalName="Invited_Teachers">
      <xsd:simpleType>
        <xsd:restriction base="dms:Note">
          <xsd:maxLength value="255"/>
        </xsd:restriction>
      </xsd:simpleType>
    </xsd:element>
    <xsd:element name="Invited_Students" ma:index="39" nillable="true" ma:displayName="Invited Students" ma:internalName="Invited_Students">
      <xsd:simpleType>
        <xsd:restriction base="dms:Note">
          <xsd:maxLength value="255"/>
        </xsd:restriction>
      </xsd:simpleType>
    </xsd:element>
    <xsd:element name="Self_Registration_Enabled" ma:index="40" nillable="true" ma:displayName="Self Registration Enabled" ma:internalName="Self_Registration_Enabled">
      <xsd:simpleType>
        <xsd:restriction base="dms:Boolean"/>
      </xsd:simpleType>
    </xsd:element>
    <xsd:element name="Has_Teacher_Only_SectionGroup" ma:index="41" nillable="true" ma:displayName="Has Teacher Only SectionGroup" ma:internalName="Has_Teacher_Only_SectionGroup">
      <xsd:simpleType>
        <xsd:restriction base="dms:Boolean"/>
      </xsd:simpleType>
    </xsd:element>
    <xsd:element name="Is_Collaboration_Space_Locked" ma:index="42" nillable="true" ma:displayName="Is Collaboration Space Locked" ma:internalName="Is_Collaboration_Space_Locked">
      <xsd:simpleType>
        <xsd:restriction base="dms:Boolean"/>
      </xsd:simpleType>
    </xsd:element>
    <xsd:element name="IsNotebookLocked" ma:index="43" nillable="true" ma:displayName="Is Notebook Locked" ma:internalName="IsNotebookLocked">
      <xsd:simpleType>
        <xsd:restriction base="dms:Boolean"/>
      </xsd:simpleType>
    </xsd:element>
    <xsd:element name="Teams_Channel_Section_Location" ma:index="44" nillable="true" ma:displayName="Teams Channel Section Location" ma:internalName="Teams_Channel_Section_Location">
      <xsd:simpleType>
        <xsd:restriction base="dms:Text"/>
      </xsd:simpleType>
    </xsd:element>
    <xsd:element name="MediaServiceObjectDetectorVersions" ma:index="45" nillable="true" ma:displayName="MediaServiceObjectDetectorVersions" ma:hidden="true" ma:indexed="true" ma:internalName="MediaServiceObjectDetectorVersions" ma:readOnly="true">
      <xsd:simpleType>
        <xsd:restriction base="dms:Text"/>
      </xsd:simpleType>
    </xsd:element>
    <xsd:element name="MediaServiceSearchProperties" ma:index="4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1911ab5-cfe7-4b2f-816d-1b386822c8cf" elementFormDefault="qualified">
    <xsd:import namespace="http://schemas.microsoft.com/office/2006/documentManagement/types"/>
    <xsd:import namespace="http://schemas.microsoft.com/office/infopath/2007/PartnerControls"/>
    <xsd:element name="SharedWithUsers" ma:index="19"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Freigegeben für - Details" ma:internalName="SharedWithDetails" ma:readOnly="true">
      <xsd:simpleType>
        <xsd:restriction base="dms:Note">
          <xsd:maxLength value="255"/>
        </xsd:restriction>
      </xsd:simpleType>
    </xsd:element>
    <xsd:element name="TaxCatchAll" ma:index="23" nillable="true" ma:displayName="Taxonomy Catch All Column" ma:hidden="true" ma:list="{81b3257b-0787-4750-b420-38caf96ece23}" ma:internalName="TaxCatchAll" ma:showField="CatchAllData" ma:web="41911ab5-cfe7-4b2f-816d-1b386822c8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DC10C8D-5DA3-4CDD-88A8-16B6B9D1AFCF}">
  <ds:schemaRefs>
    <ds:schemaRef ds:uri="http://schemas.microsoft.com/sharepoint/v3/contenttype/forms"/>
  </ds:schemaRefs>
</ds:datastoreItem>
</file>

<file path=customXml/itemProps2.xml><?xml version="1.0" encoding="utf-8"?>
<ds:datastoreItem xmlns:ds="http://schemas.openxmlformats.org/officeDocument/2006/customXml" ds:itemID="{E06A1D9C-11B1-49E7-B911-E0F940BC7BA6}">
  <ds:schemaRefs>
    <ds:schemaRef ds:uri="http://schemas.microsoft.com/office/2006/metadata/properties"/>
    <ds:schemaRef ds:uri="http://schemas.microsoft.com/office/infopath/2007/PartnerControls"/>
    <ds:schemaRef ds:uri="41911ab5-cfe7-4b2f-816d-1b386822c8cf"/>
    <ds:schemaRef ds:uri="3dd65871-6455-4153-bb56-9e4ac547cb6c"/>
  </ds:schemaRefs>
</ds:datastoreItem>
</file>

<file path=customXml/itemProps3.xml><?xml version="1.0" encoding="utf-8"?>
<ds:datastoreItem xmlns:ds="http://schemas.openxmlformats.org/officeDocument/2006/customXml" ds:itemID="{3EEF87EF-5AF0-485D-978E-9FEC76E4A1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d65871-6455-4153-bb56-9e4ac547cb6c"/>
    <ds:schemaRef ds:uri="41911ab5-cfe7-4b2f-816d-1b386822c8c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2031</Words>
  <Application>Microsoft Office PowerPoint</Application>
  <PresentationFormat>Benutzerdefiniert</PresentationFormat>
  <Paragraphs>314</Paragraphs>
  <Slides>27</Slides>
  <Notes>15</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27</vt:i4>
      </vt:variant>
    </vt:vector>
  </HeadingPairs>
  <TitlesOfParts>
    <vt:vector size="35" baseType="lpstr">
      <vt:lpstr>Pompiere</vt:lpstr>
      <vt:lpstr>KG Primary Penmanship</vt:lpstr>
      <vt:lpstr>Calibri</vt:lpstr>
      <vt:lpstr>Hanging</vt:lpstr>
      <vt:lpstr>Arial</vt:lpstr>
      <vt:lpstr>Canva Sans</vt:lpstr>
      <vt:lpstr>Canva Sans Bold</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Elternabend one-to-one</dc:title>
  <cp:lastModifiedBy/>
  <cp:revision>1</cp:revision>
  <dcterms:created xsi:type="dcterms:W3CDTF">2006-08-16T00:00:00Z</dcterms:created>
  <dcterms:modified xsi:type="dcterms:W3CDTF">2025-03-12T14:40:39Z</dcterms:modified>
  <dc:identifier>DAGQ6aZ8l48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0x010100FBCC59F1F4A41B4A816F1E4BA8F59173</vt:lpwstr>
  </property>
  <property fmtid="{D5CDD505-2E9C-101B-9397-08002B2CF9AE}" pid="3" name="Order">
    <vt:lpwstr>38000.0000000000</vt:lpwstr>
  </property>
  <property fmtid="{D5CDD505-2E9C-101B-9397-08002B2CF9AE}" pid="4" name="xd_ProgID">
    <vt:lpwstr/>
  </property>
  <property fmtid="{D5CDD505-2E9C-101B-9397-08002B2CF9AE}" pid="5" name="MediaServiceImageTags">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ies>
</file>