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257" r:id="rId5"/>
    <p:sldId id="288" r:id="rId6"/>
    <p:sldId id="438" r:id="rId7"/>
    <p:sldId id="440" r:id="rId8"/>
    <p:sldId id="441"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2080" autoAdjust="0"/>
  </p:normalViewPr>
  <p:slideViewPr>
    <p:cSldViewPr snapToGrid="0">
      <p:cViewPr varScale="1">
        <p:scale>
          <a:sx n="101" d="100"/>
          <a:sy n="101" d="100"/>
        </p:scale>
        <p:origin x="73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min Lüchinger" userId="" providerId="" clId="{AC516BBE-E47D-4008-98BB-36CC5D48B23A}"/>
    <pc:docChg chg="modSld">
      <pc:chgData name="Armin Lüchinger" userId="" providerId="" clId="{AC516BBE-E47D-4008-98BB-36CC5D48B23A}" dt="2022-07-06T12:56:11.805" v="4" actId="20577"/>
      <pc:docMkLst>
        <pc:docMk/>
      </pc:docMkLst>
      <pc:sldChg chg="modSp mod">
        <pc:chgData name="Armin Lüchinger" userId="" providerId="" clId="{AC516BBE-E47D-4008-98BB-36CC5D48B23A}" dt="2022-07-06T12:55:41.029" v="1" actId="20577"/>
        <pc:sldMkLst>
          <pc:docMk/>
          <pc:sldMk cId="3960815821" sldId="257"/>
        </pc:sldMkLst>
        <pc:spChg chg="mod">
          <ac:chgData name="Armin Lüchinger" userId="" providerId="" clId="{AC516BBE-E47D-4008-98BB-36CC5D48B23A}" dt="2022-07-06T12:55:41.029" v="1" actId="20577"/>
          <ac:spMkLst>
            <pc:docMk/>
            <pc:sldMk cId="3960815821" sldId="257"/>
            <ac:spMk id="3" creationId="{00000000-0000-0000-0000-000000000000}"/>
          </ac:spMkLst>
        </pc:spChg>
      </pc:sldChg>
      <pc:sldChg chg="modSp mod">
        <pc:chgData name="Armin Lüchinger" userId="" providerId="" clId="{AC516BBE-E47D-4008-98BB-36CC5D48B23A}" dt="2022-07-06T12:56:11.805" v="4" actId="20577"/>
        <pc:sldMkLst>
          <pc:docMk/>
          <pc:sldMk cId="1221374744" sldId="440"/>
        </pc:sldMkLst>
        <pc:spChg chg="mod">
          <ac:chgData name="Armin Lüchinger" userId="" providerId="" clId="{AC516BBE-E47D-4008-98BB-36CC5D48B23A}" dt="2022-07-06T12:56:11.805" v="4" actId="20577"/>
          <ac:spMkLst>
            <pc:docMk/>
            <pc:sldMk cId="1221374744" sldId="440"/>
            <ac:spMk id="34" creationId="{41C31986-EF23-4A15-A76A-F84D88B93E67}"/>
          </ac:spMkLst>
        </pc:spChg>
      </pc:sldChg>
    </pc:docChg>
  </pc:docChgLst>
  <pc:docChgLst>
    <pc:chgData name="Armin Lüchinger" userId="" providerId="" clId="{5FC4F07F-6E6F-49DF-8B50-A78C656FF6B4}"/>
    <pc:docChg chg="undo custSel addSld modSld">
      <pc:chgData name="Armin Lüchinger" userId="" providerId="" clId="{5FC4F07F-6E6F-49DF-8B50-A78C656FF6B4}" dt="2021-07-15T09:35:38.355" v="1373" actId="20577"/>
      <pc:docMkLst>
        <pc:docMk/>
      </pc:docMkLst>
      <pc:sldChg chg="addSp delSp modSp add mod modNotesTx">
        <pc:chgData name="Armin Lüchinger" userId="" providerId="" clId="{5FC4F07F-6E6F-49DF-8B50-A78C656FF6B4}" dt="2021-07-15T09:35:38.355" v="1373" actId="20577"/>
        <pc:sldMkLst>
          <pc:docMk/>
          <pc:sldMk cId="3351426356" sldId="441"/>
        </pc:sldMkLst>
        <pc:spChg chg="mod">
          <ac:chgData name="Armin Lüchinger" userId="" providerId="" clId="{5FC4F07F-6E6F-49DF-8B50-A78C656FF6B4}" dt="2021-07-15T09:25:46.348" v="204" actId="1076"/>
          <ac:spMkLst>
            <pc:docMk/>
            <pc:sldMk cId="3351426356" sldId="441"/>
            <ac:spMk id="2" creationId="{695E086F-A276-4651-8B24-C7708DC28779}"/>
          </ac:spMkLst>
        </pc:spChg>
        <pc:spChg chg="add mod">
          <ac:chgData name="Armin Lüchinger" userId="" providerId="" clId="{5FC4F07F-6E6F-49DF-8B50-A78C656FF6B4}" dt="2021-07-15T09:31:49.203" v="427" actId="1076"/>
          <ac:spMkLst>
            <pc:docMk/>
            <pc:sldMk cId="3351426356" sldId="441"/>
            <ac:spMk id="24" creationId="{5A6EE6F4-D147-47EF-862C-B0D6FB54AAF8}"/>
          </ac:spMkLst>
        </pc:spChg>
        <pc:spChg chg="add mod">
          <ac:chgData name="Armin Lüchinger" userId="" providerId="" clId="{5FC4F07F-6E6F-49DF-8B50-A78C656FF6B4}" dt="2021-07-15T09:31:57.059" v="429" actId="1076"/>
          <ac:spMkLst>
            <pc:docMk/>
            <pc:sldMk cId="3351426356" sldId="441"/>
            <ac:spMk id="27" creationId="{F8F1D973-EB8A-466F-92D1-64EAC40CD375}"/>
          </ac:spMkLst>
        </pc:spChg>
        <pc:spChg chg="mod">
          <ac:chgData name="Armin Lüchinger" userId="" providerId="" clId="{5FC4F07F-6E6F-49DF-8B50-A78C656FF6B4}" dt="2021-07-15T09:32:53.506" v="551" actId="20577"/>
          <ac:spMkLst>
            <pc:docMk/>
            <pc:sldMk cId="3351426356" sldId="441"/>
            <ac:spMk id="29" creationId="{7168B37F-5DE0-4D5A-AD5A-4FE77FA9F2D0}"/>
          </ac:spMkLst>
        </pc:spChg>
        <pc:spChg chg="mod">
          <ac:chgData name="Armin Lüchinger" userId="" providerId="" clId="{5FC4F07F-6E6F-49DF-8B50-A78C656FF6B4}" dt="2021-07-15T09:31:05.363" v="361" actId="1076"/>
          <ac:spMkLst>
            <pc:docMk/>
            <pc:sldMk cId="3351426356" sldId="441"/>
            <ac:spMk id="30" creationId="{0219BE34-308F-41A9-B339-1B34911930C7}"/>
          </ac:spMkLst>
        </pc:spChg>
        <pc:spChg chg="add mod">
          <ac:chgData name="Armin Lüchinger" userId="" providerId="" clId="{5FC4F07F-6E6F-49DF-8B50-A78C656FF6B4}" dt="2021-07-15T09:32:03.923" v="431" actId="1076"/>
          <ac:spMkLst>
            <pc:docMk/>
            <pc:sldMk cId="3351426356" sldId="441"/>
            <ac:spMk id="31" creationId="{8CE04DA9-72A7-455E-BE4D-790AC872CEAB}"/>
          </ac:spMkLst>
        </pc:spChg>
        <pc:spChg chg="add mod">
          <ac:chgData name="Armin Lüchinger" userId="" providerId="" clId="{5FC4F07F-6E6F-49DF-8B50-A78C656FF6B4}" dt="2021-07-15T09:31:52.597" v="428" actId="1076"/>
          <ac:spMkLst>
            <pc:docMk/>
            <pc:sldMk cId="3351426356" sldId="441"/>
            <ac:spMk id="33" creationId="{6ADB4A09-4A31-47D8-A535-1A567D4F7B6A}"/>
          </ac:spMkLst>
        </pc:spChg>
        <pc:spChg chg="mod">
          <ac:chgData name="Armin Lüchinger" userId="" providerId="" clId="{5FC4F07F-6E6F-49DF-8B50-A78C656FF6B4}" dt="2021-07-15T09:32:00.471" v="430" actId="1076"/>
          <ac:spMkLst>
            <pc:docMk/>
            <pc:sldMk cId="3351426356" sldId="441"/>
            <ac:spMk id="34" creationId="{41C31986-EF23-4A15-A76A-F84D88B93E67}"/>
          </ac:spMkLst>
        </pc:spChg>
        <pc:picChg chg="del">
          <ac:chgData name="Armin Lüchinger" userId="" providerId="" clId="{5FC4F07F-6E6F-49DF-8B50-A78C656FF6B4}" dt="2021-07-15T09:07:16.656" v="34" actId="478"/>
          <ac:picMkLst>
            <pc:docMk/>
            <pc:sldMk cId="3351426356" sldId="441"/>
            <ac:picMk id="4" creationId="{5B75FE4E-4028-472B-B8B5-86F2B69046FD}"/>
          </ac:picMkLst>
        </pc:picChg>
        <pc:picChg chg="add mod">
          <ac:chgData name="Armin Lüchinger" userId="" providerId="" clId="{5FC4F07F-6E6F-49DF-8B50-A78C656FF6B4}" dt="2021-07-15T09:19:31.666" v="46" actId="1076"/>
          <ac:picMkLst>
            <pc:docMk/>
            <pc:sldMk cId="3351426356" sldId="441"/>
            <ac:picMk id="5" creationId="{7C042E81-EAD2-4D06-BA12-C13226F9B799}"/>
          </ac:picMkLst>
        </pc:picChg>
        <pc:picChg chg="add del mod">
          <ac:chgData name="Armin Lüchinger" userId="" providerId="" clId="{5FC4F07F-6E6F-49DF-8B50-A78C656FF6B4}" dt="2021-07-15T09:19:07.059" v="42" actId="478"/>
          <ac:picMkLst>
            <pc:docMk/>
            <pc:sldMk cId="3351426356" sldId="441"/>
            <ac:picMk id="7" creationId="{104A3DC9-B352-405C-87BB-1E6F62DF0BFD}"/>
          </ac:picMkLst>
        </pc:picChg>
        <pc:picChg chg="del">
          <ac:chgData name="Armin Lüchinger" userId="" providerId="" clId="{5FC4F07F-6E6F-49DF-8B50-A78C656FF6B4}" dt="2021-07-15T09:07:17.341" v="35" actId="478"/>
          <ac:picMkLst>
            <pc:docMk/>
            <pc:sldMk cId="3351426356" sldId="441"/>
            <ac:picMk id="9" creationId="{7B8F687C-2D7D-4673-9B40-96708B1E169F}"/>
          </ac:picMkLst>
        </pc:picChg>
        <pc:picChg chg="add mod">
          <ac:chgData name="Armin Lüchinger" userId="" providerId="" clId="{5FC4F07F-6E6F-49DF-8B50-A78C656FF6B4}" dt="2021-07-15T09:19:34.235" v="47" actId="1076"/>
          <ac:picMkLst>
            <pc:docMk/>
            <pc:sldMk cId="3351426356" sldId="441"/>
            <ac:picMk id="10" creationId="{DC683D1A-69F9-4AFB-AA84-7B2EB5E03E45}"/>
          </ac:picMkLst>
        </pc:picChg>
        <pc:picChg chg="del">
          <ac:chgData name="Armin Lüchinger" userId="" providerId="" clId="{5FC4F07F-6E6F-49DF-8B50-A78C656FF6B4}" dt="2021-07-15T09:07:18.089" v="36" actId="478"/>
          <ac:picMkLst>
            <pc:docMk/>
            <pc:sldMk cId="3351426356" sldId="441"/>
            <ac:picMk id="11" creationId="{AE8553D1-1D12-496C-B84C-AF36EB3516BA}"/>
          </ac:picMkLst>
        </pc:picChg>
        <pc:picChg chg="del">
          <ac:chgData name="Armin Lüchinger" userId="" providerId="" clId="{5FC4F07F-6E6F-49DF-8B50-A78C656FF6B4}" dt="2021-07-15T09:07:18.742" v="37" actId="478"/>
          <ac:picMkLst>
            <pc:docMk/>
            <pc:sldMk cId="3351426356" sldId="441"/>
            <ac:picMk id="13" creationId="{09F0D193-ABBD-4CD2-BCAF-72264D377BF6}"/>
          </ac:picMkLst>
        </pc:picChg>
        <pc:picChg chg="add mod">
          <ac:chgData name="Armin Lüchinger" userId="" providerId="" clId="{5FC4F07F-6E6F-49DF-8B50-A78C656FF6B4}" dt="2021-07-15T09:31:05.363" v="361" actId="1076"/>
          <ac:picMkLst>
            <pc:docMk/>
            <pc:sldMk cId="3351426356" sldId="441"/>
            <ac:picMk id="14" creationId="{089FF293-5D35-48C5-9909-04BD38D3FA6D}"/>
          </ac:picMkLst>
        </pc:picChg>
        <pc:picChg chg="add mod">
          <ac:chgData name="Armin Lüchinger" userId="" providerId="" clId="{5FC4F07F-6E6F-49DF-8B50-A78C656FF6B4}" dt="2021-07-15T09:31:05.363" v="361" actId="1076"/>
          <ac:picMkLst>
            <pc:docMk/>
            <pc:sldMk cId="3351426356" sldId="441"/>
            <ac:picMk id="16" creationId="{0BBE0481-85BC-4C58-BE30-B8946BB6C2FD}"/>
          </ac:picMkLst>
        </pc:picChg>
        <pc:picChg chg="add mod">
          <ac:chgData name="Armin Lüchinger" userId="" providerId="" clId="{5FC4F07F-6E6F-49DF-8B50-A78C656FF6B4}" dt="2021-07-15T09:32:00.471" v="430" actId="1076"/>
          <ac:picMkLst>
            <pc:docMk/>
            <pc:sldMk cId="3351426356" sldId="441"/>
            <ac:picMk id="18" creationId="{F73A6C58-1F36-4A10-BBBE-54E1B1E178B8}"/>
          </ac:picMkLst>
        </pc:picChg>
        <pc:picChg chg="add mod">
          <ac:chgData name="Armin Lüchinger" userId="" providerId="" clId="{5FC4F07F-6E6F-49DF-8B50-A78C656FF6B4}" dt="2021-07-15T09:31:49.203" v="427" actId="1076"/>
          <ac:picMkLst>
            <pc:docMk/>
            <pc:sldMk cId="3351426356" sldId="441"/>
            <ac:picMk id="20" creationId="{50CA3281-45FD-417F-ABFD-563F198F941C}"/>
          </ac:picMkLst>
        </pc:picChg>
        <pc:picChg chg="add mod">
          <ac:chgData name="Armin Lüchinger" userId="" providerId="" clId="{5FC4F07F-6E6F-49DF-8B50-A78C656FF6B4}" dt="2021-07-15T09:31:57.059" v="429" actId="1076"/>
          <ac:picMkLst>
            <pc:docMk/>
            <pc:sldMk cId="3351426356" sldId="441"/>
            <ac:picMk id="22" creationId="{61D5A079-4B0F-4383-A3A4-8EEA26A75869}"/>
          </ac:picMkLst>
        </pc:picChg>
        <pc:picChg chg="add mod">
          <ac:chgData name="Armin Lüchinger" userId="" providerId="" clId="{5FC4F07F-6E6F-49DF-8B50-A78C656FF6B4}" dt="2021-07-15T09:32:03.923" v="431" actId="1076"/>
          <ac:picMkLst>
            <pc:docMk/>
            <pc:sldMk cId="3351426356" sldId="441"/>
            <ac:picMk id="25" creationId="{8DA12481-08B6-48A8-92D5-D9AE484C3E23}"/>
          </ac:picMkLst>
        </pc:picChg>
        <pc:picChg chg="add mod">
          <ac:chgData name="Armin Lüchinger" userId="" providerId="" clId="{5FC4F07F-6E6F-49DF-8B50-A78C656FF6B4}" dt="2021-07-15T09:31:52.597" v="428" actId="1076"/>
          <ac:picMkLst>
            <pc:docMk/>
            <pc:sldMk cId="3351426356" sldId="441"/>
            <ac:picMk id="28" creationId="{E07EFBB8-2C77-42E5-A1AF-D29F988D74D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CF2F4-3619-463E-A3AB-87457C1BD3AD}" type="datetimeFigureOut">
              <a:rPr lang="de-CH" smtClean="0"/>
              <a:t>06.07.2022</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BA05A2-D3E9-4615-A78E-6FB1CD681A86}" type="slidenum">
              <a:rPr lang="de-CH" smtClean="0"/>
              <a:t>‹Nr.›</a:t>
            </a:fld>
            <a:endParaRPr lang="de-CH"/>
          </a:p>
        </p:txBody>
      </p:sp>
    </p:spTree>
    <p:extLst>
      <p:ext uri="{BB962C8B-B14F-4D97-AF65-F5344CB8AC3E}">
        <p14:creationId xmlns:p14="http://schemas.microsoft.com/office/powerpoint/2010/main" val="2816324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folgenden drei Folien können zur Information der Eltern über die iPad-Ausstattung der 5./6. Klässler genutzt werden.</a:t>
            </a:r>
          </a:p>
        </p:txBody>
      </p:sp>
      <p:sp>
        <p:nvSpPr>
          <p:cNvPr id="4" name="Foliennummernplatzhalter 3"/>
          <p:cNvSpPr>
            <a:spLocks noGrp="1"/>
          </p:cNvSpPr>
          <p:nvPr>
            <p:ph type="sldNum" sz="quarter" idx="10"/>
          </p:nvPr>
        </p:nvSpPr>
        <p:spPr/>
        <p:txBody>
          <a:bodyPr/>
          <a:lstStyle/>
          <a:p>
            <a:fld id="{9E8A1D2D-51BF-4804-844E-91F05256130F}" type="slidenum">
              <a:rPr lang="de-CH" smtClean="0"/>
              <a:t>1</a:t>
            </a:fld>
            <a:endParaRPr lang="de-CH"/>
          </a:p>
        </p:txBody>
      </p:sp>
    </p:spTree>
    <p:extLst>
      <p:ext uri="{BB962C8B-B14F-4D97-AF65-F5344CB8AC3E}">
        <p14:creationId xmlns:p14="http://schemas.microsoft.com/office/powerpoint/2010/main" val="3399860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Schülerinnen und Schüler erhalten in der 5. Klasse ein Leihgerät der Schule. Sie erhalten ein iPad mit Tastatur und Stift. Ausserdem erhalten sie einmalig einen Kopfhörer. Sollte dieser defekt sein, muss selbst für Ersatz gesorgt werden. </a:t>
            </a:r>
          </a:p>
          <a:p>
            <a:endParaRPr lang="de-CH" dirty="0"/>
          </a:p>
          <a:p>
            <a:r>
              <a:rPr lang="de-CH" dirty="0"/>
              <a:t>Sollte es zu Defekten an den Geräten kommen, wird die Schule Kontakt mit den Eltern aufnehmen. Sollte der Schüler/die Schülerin das Gerät unsachgemäss gehandhabt haben, wird eine Kostenbeteiligung der Eltern eingefordert. </a:t>
            </a:r>
          </a:p>
        </p:txBody>
      </p:sp>
      <p:sp>
        <p:nvSpPr>
          <p:cNvPr id="4" name="Foliennummernplatzhalter 3"/>
          <p:cNvSpPr>
            <a:spLocks noGrp="1"/>
          </p:cNvSpPr>
          <p:nvPr>
            <p:ph type="sldNum" sz="quarter" idx="10"/>
          </p:nvPr>
        </p:nvSpPr>
        <p:spPr/>
        <p:txBody>
          <a:bodyPr/>
          <a:lstStyle/>
          <a:p>
            <a:fld id="{9E8A1D2D-51BF-4804-844E-91F05256130F}" type="slidenum">
              <a:rPr lang="de-CH" smtClean="0"/>
              <a:t>2</a:t>
            </a:fld>
            <a:endParaRPr lang="de-CH"/>
          </a:p>
        </p:txBody>
      </p:sp>
    </p:spTree>
    <p:extLst>
      <p:ext uri="{BB962C8B-B14F-4D97-AF65-F5344CB8AC3E}">
        <p14:creationId xmlns:p14="http://schemas.microsoft.com/office/powerpoint/2010/main" val="2823330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iPads sind Eigentum der Schule</a:t>
            </a:r>
          </a:p>
          <a:p>
            <a:pPr marL="628650" lvl="1" indent="-171450">
              <a:buFont typeface="Arial" panose="020B0604020202020204" pitchFamily="34" charset="0"/>
              <a:buChar char="•"/>
            </a:pPr>
            <a:r>
              <a:rPr lang="de-CH" dirty="0"/>
              <a:t>Leihvertrag und Nutzungsreglement</a:t>
            </a:r>
          </a:p>
          <a:p>
            <a:pPr marL="628650" lvl="1" indent="-171450">
              <a:buFont typeface="Arial" panose="020B0604020202020204" pitchFamily="34" charset="0"/>
              <a:buChar char="•"/>
            </a:pPr>
            <a:r>
              <a:rPr lang="de-CH" dirty="0"/>
              <a:t>Rückgabe nach Primarschule</a:t>
            </a:r>
          </a:p>
          <a:p>
            <a:pPr marL="628650" lvl="1" indent="-171450">
              <a:buFont typeface="Arial" panose="020B0604020202020204" pitchFamily="34" charset="0"/>
              <a:buChar char="•"/>
            </a:pPr>
            <a:endParaRPr lang="de-CH" dirty="0"/>
          </a:p>
          <a:p>
            <a:pPr marL="171450" lvl="0" indent="-171450">
              <a:buFont typeface="Arial" panose="020B0604020202020204" pitchFamily="34" charset="0"/>
              <a:buChar char="•"/>
            </a:pPr>
            <a:r>
              <a:rPr lang="de-CH" dirty="0"/>
              <a:t>iPads sind verwaltet</a:t>
            </a:r>
          </a:p>
          <a:p>
            <a:pPr marL="628650" lvl="1" indent="-171450">
              <a:buFont typeface="Arial" panose="020B0604020202020204" pitchFamily="34" charset="0"/>
              <a:buChar char="•"/>
            </a:pPr>
            <a:r>
              <a:rPr lang="de-CH" dirty="0"/>
              <a:t>iPads werden von der Schule eingerichtet</a:t>
            </a:r>
          </a:p>
          <a:p>
            <a:pPr marL="628650" lvl="1" indent="-171450">
              <a:buFont typeface="Arial" panose="020B0604020202020204" pitchFamily="34" charset="0"/>
              <a:buChar char="•"/>
            </a:pPr>
            <a:r>
              <a:rPr lang="de-CH" dirty="0"/>
              <a:t>App-Installation oder Löschen von Apps nicht möglich</a:t>
            </a:r>
          </a:p>
          <a:p>
            <a:pPr marL="628650" lvl="1" indent="-171450">
              <a:buFont typeface="Arial" panose="020B0604020202020204" pitchFamily="34" charset="0"/>
              <a:buChar char="•"/>
            </a:pPr>
            <a:r>
              <a:rPr lang="de-CH" dirty="0"/>
              <a:t>WLAN kann zu Hause verbunden werden</a:t>
            </a:r>
          </a:p>
          <a:p>
            <a:pPr marL="628650" lvl="1" indent="-171450">
              <a:buFont typeface="Arial" panose="020B0604020202020204" pitchFamily="34" charset="0"/>
              <a:buChar char="•"/>
            </a:pPr>
            <a:endParaRPr lang="de-CH" dirty="0"/>
          </a:p>
          <a:p>
            <a:pPr marL="171450" lvl="0" indent="-171450">
              <a:buFont typeface="Arial" panose="020B0604020202020204" pitchFamily="34" charset="0"/>
              <a:buChar char="•"/>
            </a:pPr>
            <a:r>
              <a:rPr lang="de-CH" dirty="0"/>
              <a:t>iPads bleiben meist in der Schule</a:t>
            </a:r>
          </a:p>
          <a:p>
            <a:pPr marL="628650" lvl="1" indent="-171450">
              <a:buFont typeface="Arial" panose="020B0604020202020204" pitchFamily="34" charset="0"/>
              <a:buChar char="•"/>
            </a:pPr>
            <a:r>
              <a:rPr lang="de-CH" dirty="0"/>
              <a:t>Im Normalfall bleiben die iPads in der Schule</a:t>
            </a:r>
          </a:p>
          <a:p>
            <a:pPr marL="628650" lvl="1" indent="-171450">
              <a:buFont typeface="Arial" panose="020B0604020202020204" pitchFamily="34" charset="0"/>
              <a:buChar char="•"/>
            </a:pPr>
            <a:r>
              <a:rPr lang="de-CH" dirty="0" err="1"/>
              <a:t>Evt.</a:t>
            </a:r>
            <a:r>
              <a:rPr lang="de-CH" dirty="0"/>
              <a:t> mal Aufträge, wo sie auch nach Hause gehen</a:t>
            </a:r>
          </a:p>
          <a:p>
            <a:pPr marL="628650" lvl="1" indent="-171450">
              <a:buFont typeface="Arial" panose="020B0604020202020204" pitchFamily="34" charset="0"/>
              <a:buChar char="•"/>
            </a:pPr>
            <a:endParaRPr lang="de-CH" dirty="0"/>
          </a:p>
          <a:p>
            <a:pPr marL="171450" lvl="0" indent="-171450">
              <a:buFont typeface="Arial" panose="020B0604020202020204" pitchFamily="34" charset="0"/>
              <a:buChar char="•"/>
            </a:pPr>
            <a:r>
              <a:rPr lang="de-CH" dirty="0"/>
              <a:t>Nutzung nur für die Schule</a:t>
            </a:r>
          </a:p>
          <a:p>
            <a:pPr marL="628650" lvl="1" indent="-171450">
              <a:buFont typeface="Arial" panose="020B0604020202020204" pitchFamily="34" charset="0"/>
              <a:buChar char="•"/>
            </a:pPr>
            <a:r>
              <a:rPr lang="de-CH" dirty="0"/>
              <a:t>Keine privaten Chats</a:t>
            </a:r>
          </a:p>
          <a:p>
            <a:pPr marL="628650" lvl="1" indent="-171450">
              <a:buFont typeface="Arial" panose="020B0604020202020204" pitchFamily="34" charset="0"/>
              <a:buChar char="•"/>
            </a:pPr>
            <a:r>
              <a:rPr lang="de-CH" dirty="0"/>
              <a:t>Nutzung nur gemäss Auftrag</a:t>
            </a:r>
          </a:p>
          <a:p>
            <a:pPr marL="628650" lvl="1" indent="-171450">
              <a:buFont typeface="Arial" panose="020B0604020202020204" pitchFamily="34" charset="0"/>
              <a:buChar char="•"/>
            </a:pPr>
            <a:r>
              <a:rPr lang="de-CH" dirty="0"/>
              <a:t>Nachrichten in TEAMS auch am eigenen Computer nur mit Auftrag der Schule, keine privaten Nachrichten</a:t>
            </a:r>
          </a:p>
        </p:txBody>
      </p:sp>
      <p:sp>
        <p:nvSpPr>
          <p:cNvPr id="4" name="Foliennummernplatzhalter 3"/>
          <p:cNvSpPr>
            <a:spLocks noGrp="1"/>
          </p:cNvSpPr>
          <p:nvPr>
            <p:ph type="sldNum" sz="quarter" idx="10"/>
          </p:nvPr>
        </p:nvSpPr>
        <p:spPr/>
        <p:txBody>
          <a:bodyPr/>
          <a:lstStyle/>
          <a:p>
            <a:fld id="{9E8A1D2D-51BF-4804-844E-91F05256130F}" type="slidenum">
              <a:rPr lang="de-CH" smtClean="0"/>
              <a:t>3</a:t>
            </a:fld>
            <a:endParaRPr lang="de-CH"/>
          </a:p>
        </p:txBody>
      </p:sp>
    </p:spTree>
    <p:extLst>
      <p:ext uri="{BB962C8B-B14F-4D97-AF65-F5344CB8AC3E}">
        <p14:creationId xmlns:p14="http://schemas.microsoft.com/office/powerpoint/2010/main" val="1318286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Installation Office-Produkte zu Hause</a:t>
            </a:r>
          </a:p>
          <a:p>
            <a:pPr marL="628650" lvl="1" indent="-171450">
              <a:buFont typeface="Arial" panose="020B0604020202020204" pitchFamily="34" charset="0"/>
              <a:buChar char="•"/>
            </a:pPr>
            <a:r>
              <a:rPr lang="de-CH" dirty="0"/>
              <a:t>SuS können auf privaten Geräten zu Hause auch Office-Produkte via die Schule installieren</a:t>
            </a:r>
          </a:p>
          <a:p>
            <a:pPr marL="628650" lvl="1" indent="-171450">
              <a:buFont typeface="Arial" panose="020B0604020202020204" pitchFamily="34" charset="0"/>
              <a:buChar char="•"/>
            </a:pPr>
            <a:r>
              <a:rPr lang="de-CH" dirty="0"/>
              <a:t>Nutzung möglich so lange, wie an der Schule Diepoldsau</a:t>
            </a:r>
          </a:p>
          <a:p>
            <a:pPr marL="628650" lvl="1" indent="-171450">
              <a:buFont typeface="Arial" panose="020B0604020202020204" pitchFamily="34" charset="0"/>
              <a:buChar char="•"/>
            </a:pPr>
            <a:endParaRPr lang="de-CH" dirty="0"/>
          </a:p>
          <a:p>
            <a:pPr marL="171450" lvl="0" indent="-171450">
              <a:buFont typeface="Arial" panose="020B0604020202020204" pitchFamily="34" charset="0"/>
              <a:buChar char="•"/>
            </a:pPr>
            <a:r>
              <a:rPr lang="de-CH" dirty="0"/>
              <a:t>Nutzung über Browser</a:t>
            </a:r>
          </a:p>
          <a:p>
            <a:pPr marL="628650" lvl="1" indent="-171450">
              <a:buFont typeface="Arial" panose="020B0604020202020204" pitchFamily="34" charset="0"/>
              <a:buChar char="•"/>
            </a:pPr>
            <a:r>
              <a:rPr lang="de-CH" dirty="0"/>
              <a:t>Alle Inhalte von Microsoft 365 (TEAMS, OneDrive, …) stehen auch online über den Browser zur Verfügung</a:t>
            </a:r>
          </a:p>
          <a:p>
            <a:pPr marL="628650" lvl="1" indent="-171450">
              <a:buFont typeface="Arial" panose="020B0604020202020204" pitchFamily="34" charset="0"/>
              <a:buChar char="•"/>
            </a:pPr>
            <a:endParaRPr lang="de-CH" dirty="0"/>
          </a:p>
          <a:p>
            <a:pPr marL="171450" lvl="0" indent="-171450">
              <a:buFont typeface="Arial" panose="020B0604020202020204" pitchFamily="34" charset="0"/>
              <a:buChar char="•"/>
            </a:pPr>
            <a:r>
              <a:rPr lang="de-CH" dirty="0"/>
              <a:t>Nutzung nur für den Schulbereich</a:t>
            </a:r>
          </a:p>
          <a:p>
            <a:pPr marL="628650" lvl="1" indent="-171450">
              <a:buFont typeface="Arial" panose="020B0604020202020204" pitchFamily="34" charset="0"/>
              <a:buChar char="•"/>
            </a:pPr>
            <a:r>
              <a:rPr lang="de-CH" dirty="0"/>
              <a:t>Microsoft 365-Onlinetools werden für den Schulbereich benutzt</a:t>
            </a:r>
          </a:p>
          <a:p>
            <a:pPr marL="628650" lvl="1" indent="-171450">
              <a:buFont typeface="Arial" panose="020B0604020202020204" pitchFamily="34" charset="0"/>
              <a:buChar char="•"/>
            </a:pPr>
            <a:r>
              <a:rPr lang="de-CH" dirty="0"/>
              <a:t>Keine privaten Klassenchats oder Chatgruppen</a:t>
            </a:r>
          </a:p>
          <a:p>
            <a:pPr marL="628650" lvl="1" indent="-171450">
              <a:buFont typeface="Arial" panose="020B0604020202020204" pitchFamily="34" charset="0"/>
              <a:buChar char="•"/>
            </a:pPr>
            <a:r>
              <a:rPr lang="de-CH" dirty="0"/>
              <a:t>Für private Kommunikation müssen eigene Kanäle verwendet werden</a:t>
            </a:r>
          </a:p>
        </p:txBody>
      </p:sp>
      <p:sp>
        <p:nvSpPr>
          <p:cNvPr id="4" name="Foliennummernplatzhalter 3"/>
          <p:cNvSpPr>
            <a:spLocks noGrp="1"/>
          </p:cNvSpPr>
          <p:nvPr>
            <p:ph type="sldNum" sz="quarter" idx="10"/>
          </p:nvPr>
        </p:nvSpPr>
        <p:spPr/>
        <p:txBody>
          <a:bodyPr/>
          <a:lstStyle/>
          <a:p>
            <a:fld id="{9E8A1D2D-51BF-4804-844E-91F05256130F}" type="slidenum">
              <a:rPr lang="de-CH" smtClean="0"/>
              <a:t>4</a:t>
            </a:fld>
            <a:endParaRPr lang="de-CH"/>
          </a:p>
        </p:txBody>
      </p:sp>
    </p:spTree>
    <p:extLst>
      <p:ext uri="{BB962C8B-B14F-4D97-AF65-F5344CB8AC3E}">
        <p14:creationId xmlns:p14="http://schemas.microsoft.com/office/powerpoint/2010/main" val="1851223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de-CH" dirty="0"/>
              <a:t>iPads können in der Schule unter anderem für folgendes genutzt werden:</a:t>
            </a:r>
          </a:p>
          <a:p>
            <a:pPr marL="0" indent="0">
              <a:buFont typeface="Arial" panose="020B0604020202020204" pitchFamily="34" charset="0"/>
              <a:buNone/>
            </a:pPr>
            <a:endParaRPr lang="de-CH" dirty="0"/>
          </a:p>
          <a:p>
            <a:pPr marL="171450" indent="-171450">
              <a:buFont typeface="Arial" panose="020B0604020202020204" pitchFamily="34" charset="0"/>
              <a:buChar char="•"/>
            </a:pPr>
            <a:r>
              <a:rPr lang="de-CH" dirty="0"/>
              <a:t>Wörter nachschlagen und übersetzen -&gt; anstatt in Papier</a:t>
            </a:r>
          </a:p>
          <a:p>
            <a:pPr marL="628650" lvl="1" indent="-171450">
              <a:buFont typeface="Arial" panose="020B0604020202020204" pitchFamily="34" charset="0"/>
              <a:buChar char="•"/>
            </a:pPr>
            <a:r>
              <a:rPr lang="de-CH" dirty="0"/>
              <a:t>Vorteil: auch hören des Wortes möglich</a:t>
            </a:r>
          </a:p>
          <a:p>
            <a:pPr marL="171450" lvl="0" indent="-171450">
              <a:buFont typeface="Arial" panose="020B0604020202020204" pitchFamily="34" charset="0"/>
              <a:buChar char="•"/>
            </a:pPr>
            <a:r>
              <a:rPr lang="de-CH" dirty="0"/>
              <a:t>Audio hören und herstellen</a:t>
            </a:r>
          </a:p>
          <a:p>
            <a:pPr marL="628650" lvl="1" indent="-171450">
              <a:buFont typeface="Arial" panose="020B0604020202020204" pitchFamily="34" charset="0"/>
              <a:buChar char="•"/>
            </a:pPr>
            <a:r>
              <a:rPr lang="de-CH" dirty="0"/>
              <a:t>Audioinputs in individuellem Tempo hören</a:t>
            </a:r>
          </a:p>
          <a:p>
            <a:pPr marL="628650" lvl="1" indent="-171450">
              <a:buFont typeface="Arial" panose="020B0604020202020204" pitchFamily="34" charset="0"/>
              <a:buChar char="•"/>
            </a:pPr>
            <a:r>
              <a:rPr lang="de-CH" dirty="0"/>
              <a:t>Selbst Audiobeiträge herstellen, z.B. im Deutsch laut vorlesen</a:t>
            </a:r>
          </a:p>
          <a:p>
            <a:pPr marL="171450" lvl="0" indent="-171450">
              <a:buFont typeface="Arial" panose="020B0604020202020204" pitchFamily="34" charset="0"/>
              <a:buChar char="•"/>
            </a:pPr>
            <a:r>
              <a:rPr lang="de-CH" dirty="0"/>
              <a:t>Lernplattformen nutzen</a:t>
            </a:r>
          </a:p>
          <a:p>
            <a:pPr marL="628650" lvl="1" indent="-171450">
              <a:buFont typeface="Arial" panose="020B0604020202020204" pitchFamily="34" charset="0"/>
              <a:buChar char="•"/>
            </a:pPr>
            <a:r>
              <a:rPr lang="de-CH" dirty="0"/>
              <a:t>Plattformen der Lehrmittel</a:t>
            </a:r>
          </a:p>
          <a:p>
            <a:pPr marL="628650" lvl="1" indent="-171450">
              <a:buFont typeface="Arial" panose="020B0604020202020204" pitchFamily="34" charset="0"/>
              <a:buChar char="•"/>
            </a:pPr>
            <a:r>
              <a:rPr lang="de-CH" dirty="0"/>
              <a:t>Nutzen die Möglichkeit mit Audio, Video und Bild</a:t>
            </a:r>
          </a:p>
          <a:p>
            <a:pPr marL="171450" lvl="0" indent="-171450">
              <a:buFont typeface="Arial" panose="020B0604020202020204" pitchFamily="34" charset="0"/>
              <a:buChar char="•"/>
            </a:pPr>
            <a:r>
              <a:rPr lang="de-CH" dirty="0"/>
              <a:t>Kreativ sein</a:t>
            </a:r>
          </a:p>
          <a:p>
            <a:pPr marL="628650" lvl="1" indent="-171450">
              <a:buFont typeface="Arial" panose="020B0604020202020204" pitchFamily="34" charset="0"/>
              <a:buChar char="•"/>
            </a:pPr>
            <a:r>
              <a:rPr lang="de-CH" dirty="0"/>
              <a:t>Selbst Inhalte herstellen, wie z.B. </a:t>
            </a:r>
            <a:r>
              <a:rPr lang="de-CH" dirty="0" err="1"/>
              <a:t>Ebook</a:t>
            </a:r>
            <a:r>
              <a:rPr lang="de-CH" dirty="0"/>
              <a:t>, Videobeitrag, Audiobeitrag, aber auch Word, …</a:t>
            </a:r>
          </a:p>
          <a:p>
            <a:pPr marL="171450" lvl="0" indent="-171450">
              <a:buFont typeface="Arial" panose="020B0604020202020204" pitchFamily="34" charset="0"/>
              <a:buChar char="•"/>
            </a:pPr>
            <a:r>
              <a:rPr lang="de-CH" dirty="0"/>
              <a:t>Verschiedene Lernwege</a:t>
            </a:r>
          </a:p>
          <a:p>
            <a:pPr marL="628650" lvl="1" indent="-171450">
              <a:buFont typeface="Arial" panose="020B0604020202020204" pitchFamily="34" charset="0"/>
              <a:buChar char="•"/>
            </a:pPr>
            <a:r>
              <a:rPr lang="de-CH" dirty="0"/>
              <a:t>Gerät bietet weitere Möglichkeiten bei den Angeboten von verschiedenen Lernwegen</a:t>
            </a:r>
          </a:p>
          <a:p>
            <a:pPr marL="628650" lvl="1" indent="-171450">
              <a:buFont typeface="Arial" panose="020B0604020202020204" pitchFamily="34" charset="0"/>
              <a:buChar char="•"/>
            </a:pPr>
            <a:r>
              <a:rPr lang="de-CH" dirty="0"/>
              <a:t>Weitere Lernmöglichkeiten (digital, mit Audio, mit Bild, ….)</a:t>
            </a:r>
          </a:p>
          <a:p>
            <a:pPr marL="171450" lvl="0" indent="-171450">
              <a:buFont typeface="Arial" panose="020B0604020202020204" pitchFamily="34" charset="0"/>
              <a:buChar char="•"/>
            </a:pPr>
            <a:r>
              <a:rPr lang="de-CH" dirty="0"/>
              <a:t>Quiz lösen und erstellen</a:t>
            </a:r>
          </a:p>
          <a:p>
            <a:pPr marL="628650" lvl="1" indent="-171450">
              <a:buFont typeface="Arial" panose="020B0604020202020204" pitchFamily="34" charset="0"/>
              <a:buChar char="•"/>
            </a:pPr>
            <a:r>
              <a:rPr lang="de-CH" dirty="0"/>
              <a:t>Quiz zu einem Thema digital, eventuell in einer Gruppe lösen</a:t>
            </a:r>
          </a:p>
          <a:p>
            <a:pPr marL="628650" lvl="1" indent="-171450">
              <a:buFont typeface="Arial" panose="020B0604020202020204" pitchFamily="34" charset="0"/>
              <a:buChar char="•"/>
            </a:pPr>
            <a:r>
              <a:rPr lang="de-CH" dirty="0"/>
              <a:t>Als Repetition selbst ein Quiz erstellen</a:t>
            </a:r>
          </a:p>
          <a:p>
            <a:pPr marL="171450" lvl="0" indent="-171450">
              <a:buFont typeface="Arial" panose="020B0604020202020204" pitchFamily="34" charset="0"/>
              <a:buChar char="•"/>
            </a:pPr>
            <a:r>
              <a:rPr lang="de-CH" dirty="0"/>
              <a:t>Recherche</a:t>
            </a:r>
          </a:p>
          <a:p>
            <a:pPr marL="628650" lvl="1" indent="-171450">
              <a:buFont typeface="Arial" panose="020B0604020202020204" pitchFamily="34" charset="0"/>
              <a:buChar char="•"/>
            </a:pPr>
            <a:r>
              <a:rPr lang="de-CH" dirty="0"/>
              <a:t>Selbst zu einem </a:t>
            </a:r>
            <a:r>
              <a:rPr lang="de-CH"/>
              <a:t>Thema recherchieren</a:t>
            </a:r>
            <a:endParaRPr lang="de-CH" dirty="0"/>
          </a:p>
        </p:txBody>
      </p:sp>
      <p:sp>
        <p:nvSpPr>
          <p:cNvPr id="4" name="Foliennummernplatzhalter 3"/>
          <p:cNvSpPr>
            <a:spLocks noGrp="1"/>
          </p:cNvSpPr>
          <p:nvPr>
            <p:ph type="sldNum" sz="quarter" idx="10"/>
          </p:nvPr>
        </p:nvSpPr>
        <p:spPr/>
        <p:txBody>
          <a:bodyPr/>
          <a:lstStyle/>
          <a:p>
            <a:fld id="{9E8A1D2D-51BF-4804-844E-91F05256130F}" type="slidenum">
              <a:rPr lang="de-CH" smtClean="0"/>
              <a:t>5</a:t>
            </a:fld>
            <a:endParaRPr lang="de-CH"/>
          </a:p>
        </p:txBody>
      </p:sp>
    </p:spTree>
    <p:extLst>
      <p:ext uri="{BB962C8B-B14F-4D97-AF65-F5344CB8AC3E}">
        <p14:creationId xmlns:p14="http://schemas.microsoft.com/office/powerpoint/2010/main" val="369505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29766D-ED9B-49DF-A718-16FF8D1F207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F41A5638-FE01-4498-B100-87C82A4C3C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27BC3D43-9A60-44FE-AEF5-87472EDBCAD4}"/>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5" name="Fußzeilenplatzhalter 4">
            <a:extLst>
              <a:ext uri="{FF2B5EF4-FFF2-40B4-BE49-F238E27FC236}">
                <a16:creationId xmlns:a16="http://schemas.microsoft.com/office/drawing/2014/main" id="{CDC4CDD8-7B51-47F8-8E07-318F452E5994}"/>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22CA24F-D02F-4912-9105-065BEBEA2408}"/>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721664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571285-1392-4982-9FA7-603C2288D180}"/>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3F059873-0988-4260-A6F8-3145ED6E320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39D6B9E2-5437-4F47-B442-1FC2FFD901A9}"/>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5" name="Fußzeilenplatzhalter 4">
            <a:extLst>
              <a:ext uri="{FF2B5EF4-FFF2-40B4-BE49-F238E27FC236}">
                <a16:creationId xmlns:a16="http://schemas.microsoft.com/office/drawing/2014/main" id="{0A9BBB3A-D493-4058-BE62-315516FFAE84}"/>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178FB9D9-7A82-4422-951C-D1776FB7B605}"/>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2417659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EEEF84-054D-4EBB-A03F-D49AD0ABEB3A}"/>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CH"/>
          </a:p>
        </p:txBody>
      </p:sp>
      <p:sp>
        <p:nvSpPr>
          <p:cNvPr id="3" name="Textplatzhalter 2">
            <a:extLst>
              <a:ext uri="{FF2B5EF4-FFF2-40B4-BE49-F238E27FC236}">
                <a16:creationId xmlns:a16="http://schemas.microsoft.com/office/drawing/2014/main" id="{5465FA32-E291-4409-9C82-422CF7EC01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4D1C6C2-8799-4390-85A9-5BBEE12D9FED}"/>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5" name="Fußzeilenplatzhalter 4">
            <a:extLst>
              <a:ext uri="{FF2B5EF4-FFF2-40B4-BE49-F238E27FC236}">
                <a16:creationId xmlns:a16="http://schemas.microsoft.com/office/drawing/2014/main" id="{0F30DEF7-D92B-400C-B87F-671B4EA14776}"/>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D6182A30-E461-47E4-AA84-C3B23455FB71}"/>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778034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93969C-59A5-40A1-8F51-CB16F465098D}"/>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AAC0B5F6-120D-4545-B082-E533B681B02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BCF918AF-C80C-4E63-BD35-D69F9A794CA3}"/>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6FEFF89A-36B4-48D0-B276-38B2F224ED87}"/>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6" name="Fußzeilenplatzhalter 5">
            <a:extLst>
              <a:ext uri="{FF2B5EF4-FFF2-40B4-BE49-F238E27FC236}">
                <a16:creationId xmlns:a16="http://schemas.microsoft.com/office/drawing/2014/main" id="{E94A94DA-CEFB-4578-A252-019BFB3890FD}"/>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A5FADCDF-4B7E-48E1-B534-B4B730433670}"/>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2276000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748C19-C71F-4695-B085-2A60E8AD98A0}"/>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ADD3C24E-3303-463D-A859-270A235EB7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4A79187-2013-4EA3-8130-C7D5C54277E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BC9D3340-0A6B-465E-AB3B-5E5CDD8A4C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411C862-FEA7-4630-A8A0-588F0E93843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16FC651B-A7EF-41E7-830F-14FF6CAE6713}"/>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8" name="Fußzeilenplatzhalter 7">
            <a:extLst>
              <a:ext uri="{FF2B5EF4-FFF2-40B4-BE49-F238E27FC236}">
                <a16:creationId xmlns:a16="http://schemas.microsoft.com/office/drawing/2014/main" id="{8B2174FA-B4DD-4A19-BDAF-BD1ADA35F41F}"/>
              </a:ext>
            </a:extLst>
          </p:cNvPr>
          <p:cNvSpPr>
            <a:spLocks noGrp="1"/>
          </p:cNvSpPr>
          <p:nvPr>
            <p:ph type="ftr" sz="quarter" idx="11"/>
          </p:nvPr>
        </p:nvSpPr>
        <p:spPr/>
        <p:txBody>
          <a:bodyPr/>
          <a:lstStyle/>
          <a:p>
            <a:endParaRPr lang="de-CH"/>
          </a:p>
        </p:txBody>
      </p:sp>
      <p:sp>
        <p:nvSpPr>
          <p:cNvPr id="9" name="Foliennummernplatzhalter 8">
            <a:extLst>
              <a:ext uri="{FF2B5EF4-FFF2-40B4-BE49-F238E27FC236}">
                <a16:creationId xmlns:a16="http://schemas.microsoft.com/office/drawing/2014/main" id="{777465BF-F328-4D7B-A727-9D777AE208F9}"/>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371958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06A5FD-9561-4C5E-93FB-8AF436AAF110}"/>
              </a:ext>
            </a:extLst>
          </p:cNvPr>
          <p:cNvSpPr>
            <a:spLocks noGrp="1"/>
          </p:cNvSpPr>
          <p:nvPr>
            <p:ph type="title"/>
          </p:nvPr>
        </p:nvSpPr>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75A3436E-6D5F-4695-8A7D-28454486252B}"/>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4" name="Fußzeilenplatzhalter 3">
            <a:extLst>
              <a:ext uri="{FF2B5EF4-FFF2-40B4-BE49-F238E27FC236}">
                <a16:creationId xmlns:a16="http://schemas.microsoft.com/office/drawing/2014/main" id="{C67CA424-1A68-495F-8D8D-5F90C252610C}"/>
              </a:ext>
            </a:extLst>
          </p:cNvPr>
          <p:cNvSpPr>
            <a:spLocks noGrp="1"/>
          </p:cNvSpPr>
          <p:nvPr>
            <p:ph type="ftr" sz="quarter" idx="11"/>
          </p:nvPr>
        </p:nvSpPr>
        <p:spPr/>
        <p:txBody>
          <a:bodyPr/>
          <a:lstStyle/>
          <a:p>
            <a:endParaRPr lang="de-CH"/>
          </a:p>
        </p:txBody>
      </p:sp>
      <p:sp>
        <p:nvSpPr>
          <p:cNvPr id="5" name="Foliennummernplatzhalter 4">
            <a:extLst>
              <a:ext uri="{FF2B5EF4-FFF2-40B4-BE49-F238E27FC236}">
                <a16:creationId xmlns:a16="http://schemas.microsoft.com/office/drawing/2014/main" id="{5F39EBE0-B917-4217-ADD4-F7D907344204}"/>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3232851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ECC965E-B77B-4F21-8C29-8AD68C9AE7F1}"/>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3" name="Fußzeilenplatzhalter 2">
            <a:extLst>
              <a:ext uri="{FF2B5EF4-FFF2-40B4-BE49-F238E27FC236}">
                <a16:creationId xmlns:a16="http://schemas.microsoft.com/office/drawing/2014/main" id="{671E0A4E-9DB8-4AE1-A0D8-7D05A82AB65C}"/>
              </a:ext>
            </a:extLst>
          </p:cNvPr>
          <p:cNvSpPr>
            <a:spLocks noGrp="1"/>
          </p:cNvSpPr>
          <p:nvPr>
            <p:ph type="ftr" sz="quarter" idx="11"/>
          </p:nvPr>
        </p:nvSpPr>
        <p:spPr/>
        <p:txBody>
          <a:bodyPr/>
          <a:lstStyle/>
          <a:p>
            <a:endParaRPr lang="de-CH"/>
          </a:p>
        </p:txBody>
      </p:sp>
      <p:sp>
        <p:nvSpPr>
          <p:cNvPr id="4" name="Foliennummernplatzhalter 3">
            <a:extLst>
              <a:ext uri="{FF2B5EF4-FFF2-40B4-BE49-F238E27FC236}">
                <a16:creationId xmlns:a16="http://schemas.microsoft.com/office/drawing/2014/main" id="{A3627091-0DDD-4571-BB36-B8ABFB641D12}"/>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500157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9D229D-3316-45DD-B2DD-DCC141E212C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40C4DD9F-CF6A-4457-B1AD-2F8F07D2AB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54CCD8B1-C54C-4193-979A-EA0753BBBA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A911EE2-8FF6-468E-AC66-5162B0888EDF}"/>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6" name="Fußzeilenplatzhalter 5">
            <a:extLst>
              <a:ext uri="{FF2B5EF4-FFF2-40B4-BE49-F238E27FC236}">
                <a16:creationId xmlns:a16="http://schemas.microsoft.com/office/drawing/2014/main" id="{85C277ED-F4B5-405B-A795-B9F3B080FFDF}"/>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75FF9FCE-2F8E-45F1-9261-5268547B7DB9}"/>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1349259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21A6CA-8218-4BAA-900D-1061986B93D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C6E13193-A784-4605-80B8-8EC2AF31DA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F305EBA2-1632-4163-A3A9-7F80AF9DCE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A3A0A5C-D6C8-46A9-8316-1FA2606AD3B5}"/>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6" name="Fußzeilenplatzhalter 5">
            <a:extLst>
              <a:ext uri="{FF2B5EF4-FFF2-40B4-BE49-F238E27FC236}">
                <a16:creationId xmlns:a16="http://schemas.microsoft.com/office/drawing/2014/main" id="{0E3CD7E0-B590-4DFF-A822-2D8899D471D8}"/>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84B8AAD7-610D-44D5-95AF-475AA632F0D2}"/>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3015452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8A125B-E42D-4865-A13B-073F2B1AFF89}"/>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A59DC2D7-0710-4A90-B5A9-E2563164F95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7F80AB9E-71AE-4D6F-9DBE-9399B4AB650A}"/>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5" name="Fußzeilenplatzhalter 4">
            <a:extLst>
              <a:ext uri="{FF2B5EF4-FFF2-40B4-BE49-F238E27FC236}">
                <a16:creationId xmlns:a16="http://schemas.microsoft.com/office/drawing/2014/main" id="{1DC2A752-2FDD-4B40-858C-6994FAA8FAF1}"/>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5A9C0530-87D9-4925-9C3B-812DD3984326}"/>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1945418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7AF5C27-85FB-4E8F-A9DE-40886C9E5E8B}"/>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FAADD77D-F86D-4F96-8843-81C4F28AD98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D1533EAA-F11D-4F92-B1C0-5F5939959E49}"/>
              </a:ext>
            </a:extLst>
          </p:cNvPr>
          <p:cNvSpPr>
            <a:spLocks noGrp="1"/>
          </p:cNvSpPr>
          <p:nvPr>
            <p:ph type="dt" sz="half" idx="10"/>
          </p:nvPr>
        </p:nvSpPr>
        <p:spPr/>
        <p:txBody>
          <a:bodyPr/>
          <a:lstStyle/>
          <a:p>
            <a:fld id="{56AFC34B-1E8D-4407-A03F-C67112FC55C7}" type="datetimeFigureOut">
              <a:rPr lang="de-CH" smtClean="0"/>
              <a:t>06.07.2022</a:t>
            </a:fld>
            <a:endParaRPr lang="de-CH"/>
          </a:p>
        </p:txBody>
      </p:sp>
      <p:sp>
        <p:nvSpPr>
          <p:cNvPr id="5" name="Fußzeilenplatzhalter 4">
            <a:extLst>
              <a:ext uri="{FF2B5EF4-FFF2-40B4-BE49-F238E27FC236}">
                <a16:creationId xmlns:a16="http://schemas.microsoft.com/office/drawing/2014/main" id="{03906273-615C-4DD1-A43C-B17C1107A3A9}"/>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1CB4C000-A6A1-4A7C-8DF4-E3D17799D4E5}"/>
              </a:ext>
            </a:extLst>
          </p:cNvPr>
          <p:cNvSpPr>
            <a:spLocks noGrp="1"/>
          </p:cNvSpPr>
          <p:nvPr>
            <p:ph type="sldNum" sz="quarter" idx="12"/>
          </p:nvPr>
        </p:nvSpPr>
        <p:spPr/>
        <p:txBody>
          <a:bodyPr/>
          <a:lstStyle/>
          <a:p>
            <a:fld id="{232AE03A-BC52-4D07-97B4-EE0011A0F2DF}" type="slidenum">
              <a:rPr lang="de-CH" smtClean="0"/>
              <a:t>‹Nr.›</a:t>
            </a:fld>
            <a:endParaRPr lang="de-CH"/>
          </a:p>
        </p:txBody>
      </p:sp>
    </p:spTree>
    <p:extLst>
      <p:ext uri="{BB962C8B-B14F-4D97-AF65-F5344CB8AC3E}">
        <p14:creationId xmlns:p14="http://schemas.microsoft.com/office/powerpoint/2010/main" val="1718320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EAD8775-10AB-415C-B63C-291E725F07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CH"/>
          </a:p>
        </p:txBody>
      </p:sp>
      <p:sp>
        <p:nvSpPr>
          <p:cNvPr id="3" name="Textplatzhalter 2">
            <a:extLst>
              <a:ext uri="{FF2B5EF4-FFF2-40B4-BE49-F238E27FC236}">
                <a16:creationId xmlns:a16="http://schemas.microsoft.com/office/drawing/2014/main" id="{9E8B83F9-0E82-42B8-B02A-71D503E161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50FF819B-9051-4C6A-89A0-A2432B46BC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FC34B-1E8D-4407-A03F-C67112FC55C7}" type="datetimeFigureOut">
              <a:rPr lang="de-CH" smtClean="0"/>
              <a:t>06.07.2022</a:t>
            </a:fld>
            <a:endParaRPr lang="de-CH"/>
          </a:p>
        </p:txBody>
      </p:sp>
      <p:sp>
        <p:nvSpPr>
          <p:cNvPr id="5" name="Fußzeilenplatzhalter 4">
            <a:extLst>
              <a:ext uri="{FF2B5EF4-FFF2-40B4-BE49-F238E27FC236}">
                <a16:creationId xmlns:a16="http://schemas.microsoft.com/office/drawing/2014/main" id="{41061274-36B2-4121-8095-235BCF301B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CH"/>
          </a:p>
        </p:txBody>
      </p:sp>
      <p:sp>
        <p:nvSpPr>
          <p:cNvPr id="6" name="Foliennummernplatzhalter 5">
            <a:extLst>
              <a:ext uri="{FF2B5EF4-FFF2-40B4-BE49-F238E27FC236}">
                <a16:creationId xmlns:a16="http://schemas.microsoft.com/office/drawing/2014/main" id="{11182B9A-FCDB-4311-97CB-102C5A8B3D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2AE03A-BC52-4D07-97B4-EE0011A0F2DF}" type="slidenum">
              <a:rPr lang="de-CH" smtClean="0"/>
              <a:t>‹Nr.›</a:t>
            </a:fld>
            <a:endParaRPr lang="de-CH"/>
          </a:p>
        </p:txBody>
      </p:sp>
    </p:spTree>
    <p:extLst>
      <p:ext uri="{BB962C8B-B14F-4D97-AF65-F5344CB8AC3E}">
        <p14:creationId xmlns:p14="http://schemas.microsoft.com/office/powerpoint/2010/main" val="182495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expertreviews.co.uk/tablets/1403968/ipad-mini-2-vs-ipad-mini-4-whats-the-difference"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jpg"/><Relationship Id="rId7" Type="http://schemas.openxmlformats.org/officeDocument/2006/relationships/hyperlink" Target="https://www.amazon.de/Hama-Kopfh%C3%B6rer-angenehme-Polsterung-B%C3%BCgel-Kopfh%C3%B6rer-Schwarz-Silber/dp/B005CVRP8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zagg.com/eu/de_eu/keyboards/apple-ipad-pro-9-7-keyboard/rugged-book-ipad-pro-9-7" TargetMode="External"/><Relationship Id="rId5" Type="http://schemas.openxmlformats.org/officeDocument/2006/relationships/hyperlink" Target="https://www.logitech.com/de-ch/product/grab-a-crayon" TargetMode="External"/><Relationship Id="rId10" Type="http://schemas.openxmlformats.org/officeDocument/2006/relationships/image" Target="../media/image5.png"/><Relationship Id="rId4" Type="http://schemas.openxmlformats.org/officeDocument/2006/relationships/hyperlink" Target="https://www.target.com/p/apple-ipad-9-7-wi-fi-only-2018-model-6th-generation/-/A-53536820" TargetMode="Externa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8.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3.svg"/><Relationship Id="rId4" Type="http://schemas.openxmlformats.org/officeDocument/2006/relationships/image" Target="../media/image19.sv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18" Type="http://schemas.openxmlformats.org/officeDocument/2006/relationships/image" Target="../media/image3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17" Type="http://schemas.openxmlformats.org/officeDocument/2006/relationships/image" Target="../media/image38.png"/><Relationship Id="rId2" Type="http://schemas.openxmlformats.org/officeDocument/2006/relationships/notesSlide" Target="../notesSlides/notesSlide5.xml"/><Relationship Id="rId16" Type="http://schemas.openxmlformats.org/officeDocument/2006/relationships/image" Target="../media/image37.svg"/><Relationship Id="rId20" Type="http://schemas.openxmlformats.org/officeDocument/2006/relationships/image" Target="../media/image41.svg"/><Relationship Id="rId1" Type="http://schemas.openxmlformats.org/officeDocument/2006/relationships/slideLayout" Target="../slideLayouts/slideLayout6.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svg"/><Relationship Id="rId19" Type="http://schemas.openxmlformats.org/officeDocument/2006/relationships/image" Target="../media/image40.pn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A76D0CA3-49A6-4B9D-96C5-A675369E606B}"/>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0" y="475"/>
            <a:ext cx="12192000" cy="6857049"/>
          </a:xfrm>
          <a:prstGeom prst="rect">
            <a:avLst/>
          </a:prstGeom>
        </p:spPr>
      </p:pic>
      <p:sp>
        <p:nvSpPr>
          <p:cNvPr id="10"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el 1"/>
          <p:cNvSpPr>
            <a:spLocks noGrp="1"/>
          </p:cNvSpPr>
          <p:nvPr>
            <p:ph type="ctrTitle"/>
          </p:nvPr>
        </p:nvSpPr>
        <p:spPr>
          <a:xfrm>
            <a:off x="8022021" y="3231931"/>
            <a:ext cx="3852041" cy="1834056"/>
          </a:xfrm>
        </p:spPr>
        <p:txBody>
          <a:bodyPr>
            <a:normAutofit fontScale="90000"/>
          </a:bodyPr>
          <a:lstStyle/>
          <a:p>
            <a:r>
              <a:rPr lang="de-CH" sz="3100" dirty="0"/>
              <a:t>Persönliches iPad für die Schülerinnen und Schüler der 5./6. Klasse</a:t>
            </a:r>
            <a:br>
              <a:rPr lang="de-CH" sz="3100" dirty="0"/>
            </a:br>
            <a:br>
              <a:rPr lang="de-CH" sz="3100" dirty="0"/>
            </a:br>
            <a:r>
              <a:rPr lang="de-CH" sz="3100" dirty="0"/>
              <a:t>Information für Eltern</a:t>
            </a:r>
          </a:p>
        </p:txBody>
      </p:sp>
      <p:sp>
        <p:nvSpPr>
          <p:cNvPr id="3" name="Untertitel 2"/>
          <p:cNvSpPr>
            <a:spLocks noGrp="1"/>
          </p:cNvSpPr>
          <p:nvPr>
            <p:ph type="subTitle" idx="1"/>
          </p:nvPr>
        </p:nvSpPr>
        <p:spPr>
          <a:xfrm>
            <a:off x="7782910" y="5242675"/>
            <a:ext cx="4330262" cy="683284"/>
          </a:xfrm>
        </p:spPr>
        <p:txBody>
          <a:bodyPr>
            <a:normAutofit/>
          </a:bodyPr>
          <a:lstStyle/>
          <a:p>
            <a:r>
              <a:rPr lang="de-CH" sz="2000" dirty="0"/>
              <a:t>August 2022</a:t>
            </a:r>
          </a:p>
        </p:txBody>
      </p:sp>
      <p:cxnSp>
        <p:nvCxnSpPr>
          <p:cNvPr id="12" name="Straight Connector 11">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815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D2710-2ED4-4F61-81C9-F0B08497BA1A}"/>
              </a:ext>
            </a:extLst>
          </p:cNvPr>
          <p:cNvSpPr>
            <a:spLocks noGrp="1"/>
          </p:cNvSpPr>
          <p:nvPr>
            <p:ph type="title"/>
          </p:nvPr>
        </p:nvSpPr>
        <p:spPr/>
        <p:txBody>
          <a:bodyPr/>
          <a:lstStyle/>
          <a:p>
            <a:r>
              <a:rPr lang="de-CH" dirty="0"/>
              <a:t>iPad-Ausrüstung der </a:t>
            </a:r>
            <a:r>
              <a:rPr lang="de-CH" dirty="0" err="1"/>
              <a:t>Schüler:innen</a:t>
            </a:r>
            <a:endParaRPr lang="de-CH" dirty="0"/>
          </a:p>
        </p:txBody>
      </p:sp>
      <p:pic>
        <p:nvPicPr>
          <p:cNvPr id="8" name="Inhaltsplatzhalter 7">
            <a:extLst>
              <a:ext uri="{FF2B5EF4-FFF2-40B4-BE49-F238E27FC236}">
                <a16:creationId xmlns:a16="http://schemas.microsoft.com/office/drawing/2014/main" id="{5B615D2A-B857-4C92-81DE-A5E653F972C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8477" r="2718" b="21744"/>
          <a:stretch/>
        </p:blipFill>
        <p:spPr>
          <a:xfrm>
            <a:off x="2878490" y="1920706"/>
            <a:ext cx="4233069" cy="2601213"/>
          </a:xfrm>
        </p:spPr>
      </p:pic>
      <p:sp>
        <p:nvSpPr>
          <p:cNvPr id="6" name="Textfeld 5">
            <a:extLst>
              <a:ext uri="{FF2B5EF4-FFF2-40B4-BE49-F238E27FC236}">
                <a16:creationId xmlns:a16="http://schemas.microsoft.com/office/drawing/2014/main" id="{34C90258-0B95-489B-A9DA-54AC99AAEE84}"/>
              </a:ext>
            </a:extLst>
          </p:cNvPr>
          <p:cNvSpPr txBox="1"/>
          <p:nvPr/>
        </p:nvSpPr>
        <p:spPr>
          <a:xfrm>
            <a:off x="838200" y="6323598"/>
            <a:ext cx="10730948" cy="338554"/>
          </a:xfrm>
          <a:prstGeom prst="rect">
            <a:avLst/>
          </a:prstGeom>
          <a:noFill/>
        </p:spPr>
        <p:txBody>
          <a:bodyPr wrap="square" rtlCol="0">
            <a:spAutoFit/>
          </a:bodyPr>
          <a:lstStyle/>
          <a:p>
            <a:r>
              <a:rPr lang="de-CH" sz="800" dirty="0"/>
              <a:t>Bildquellen: </a:t>
            </a:r>
            <a:r>
              <a:rPr lang="de-CH" sz="800" dirty="0">
                <a:hlinkClick r:id="rId4"/>
              </a:rPr>
              <a:t>https://www.target.com/p/apple-ipad-9-7-wi-fi-only-2018-model-6th-generation/-/A-53536820</a:t>
            </a:r>
            <a:r>
              <a:rPr lang="de-CH" sz="800" dirty="0"/>
              <a:t>; </a:t>
            </a:r>
            <a:r>
              <a:rPr lang="de-CH" sz="800" dirty="0">
                <a:hlinkClick r:id="rId5"/>
              </a:rPr>
              <a:t>https://www.logitech.com/de-ch/product/grab-a-crayon</a:t>
            </a:r>
            <a:r>
              <a:rPr lang="de-CH" sz="800" dirty="0"/>
              <a:t>; </a:t>
            </a:r>
            <a:r>
              <a:rPr lang="de-CH" sz="800" dirty="0">
                <a:hlinkClick r:id="rId6"/>
              </a:rPr>
              <a:t>https://www.zagg.com/eu/de_eu/keyboards/apple-ipad-pro-9-7-keyboard/rugged-book-ipad-pro-9-7</a:t>
            </a:r>
            <a:r>
              <a:rPr lang="de-CH" sz="800" dirty="0"/>
              <a:t>; </a:t>
            </a:r>
            <a:r>
              <a:rPr lang="de-CH" sz="800" dirty="0">
                <a:hlinkClick r:id="rId7"/>
              </a:rPr>
              <a:t>https://www.amazon.de/Hama-Kopfh%C3%B6rer-angenehme-Polsterung-B%C3%BCgel-Kopfh%C3%B6rer-Schwarz-Silber/dp/B005CVRP82</a:t>
            </a:r>
            <a:r>
              <a:rPr lang="de-CH" sz="800" dirty="0"/>
              <a:t> </a:t>
            </a:r>
          </a:p>
        </p:txBody>
      </p:sp>
      <p:pic>
        <p:nvPicPr>
          <p:cNvPr id="10" name="Grafik 9">
            <a:extLst>
              <a:ext uri="{FF2B5EF4-FFF2-40B4-BE49-F238E27FC236}">
                <a16:creationId xmlns:a16="http://schemas.microsoft.com/office/drawing/2014/main" id="{B01C6B51-917B-4E2B-9CDB-C519763327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48573" y="3771544"/>
            <a:ext cx="2283301" cy="1960785"/>
          </a:xfrm>
          <a:prstGeom prst="rect">
            <a:avLst/>
          </a:prstGeom>
        </p:spPr>
      </p:pic>
      <p:pic>
        <p:nvPicPr>
          <p:cNvPr id="12" name="Grafik 11">
            <a:extLst>
              <a:ext uri="{FF2B5EF4-FFF2-40B4-BE49-F238E27FC236}">
                <a16:creationId xmlns:a16="http://schemas.microsoft.com/office/drawing/2014/main" id="{58429C4F-5C18-4A25-A9FB-8EB28ED46379}"/>
              </a:ext>
            </a:extLst>
          </p:cNvPr>
          <p:cNvPicPr>
            <a:picLocks noChangeAspect="1"/>
          </p:cNvPicPr>
          <p:nvPr/>
        </p:nvPicPr>
        <p:blipFill rotWithShape="1">
          <a:blip r:embed="rId9">
            <a:extLst>
              <a:ext uri="{28A0092B-C50C-407E-A947-70E740481C1C}">
                <a14:useLocalDpi xmlns:a14="http://schemas.microsoft.com/office/drawing/2010/main" val="0"/>
              </a:ext>
            </a:extLst>
          </a:blip>
          <a:srcRect l="13294" t="20477" r="8812" b="19443"/>
          <a:stretch/>
        </p:blipFill>
        <p:spPr>
          <a:xfrm>
            <a:off x="8905617" y="2362146"/>
            <a:ext cx="2930624" cy="2260442"/>
          </a:xfrm>
          <a:prstGeom prst="rect">
            <a:avLst/>
          </a:prstGeom>
        </p:spPr>
      </p:pic>
      <p:pic>
        <p:nvPicPr>
          <p:cNvPr id="13" name="Grafik 12">
            <a:extLst>
              <a:ext uri="{FF2B5EF4-FFF2-40B4-BE49-F238E27FC236}">
                <a16:creationId xmlns:a16="http://schemas.microsoft.com/office/drawing/2014/main" id="{981237F5-3983-4326-84A2-CB816AA7A30C}"/>
              </a:ext>
            </a:extLst>
          </p:cNvPr>
          <p:cNvPicPr>
            <a:picLocks noChangeAspect="1"/>
          </p:cNvPicPr>
          <p:nvPr/>
        </p:nvPicPr>
        <p:blipFill rotWithShape="1">
          <a:blip r:embed="rId10"/>
          <a:srcRect l="16519" r="17639" b="27954"/>
          <a:stretch/>
        </p:blipFill>
        <p:spPr>
          <a:xfrm>
            <a:off x="438338" y="3048716"/>
            <a:ext cx="2226365" cy="2436123"/>
          </a:xfrm>
          <a:prstGeom prst="rect">
            <a:avLst/>
          </a:prstGeom>
        </p:spPr>
      </p:pic>
    </p:spTree>
    <p:extLst>
      <p:ext uri="{BB962C8B-B14F-4D97-AF65-F5344CB8AC3E}">
        <p14:creationId xmlns:p14="http://schemas.microsoft.com/office/powerpoint/2010/main" val="480888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5E086F-A276-4651-8B24-C7708DC28779}"/>
              </a:ext>
            </a:extLst>
          </p:cNvPr>
          <p:cNvSpPr>
            <a:spLocks noGrp="1"/>
          </p:cNvSpPr>
          <p:nvPr>
            <p:ph type="title"/>
          </p:nvPr>
        </p:nvSpPr>
        <p:spPr/>
        <p:txBody>
          <a:bodyPr/>
          <a:lstStyle/>
          <a:p>
            <a:r>
              <a:rPr lang="de-CH" dirty="0"/>
              <a:t>iPads der Schule</a:t>
            </a:r>
          </a:p>
        </p:txBody>
      </p:sp>
      <p:grpSp>
        <p:nvGrpSpPr>
          <p:cNvPr id="35" name="Gruppieren 34">
            <a:extLst>
              <a:ext uri="{FF2B5EF4-FFF2-40B4-BE49-F238E27FC236}">
                <a16:creationId xmlns:a16="http://schemas.microsoft.com/office/drawing/2014/main" id="{6EA8E82E-FA5E-41B5-B3B9-626FF6BE6887}"/>
              </a:ext>
            </a:extLst>
          </p:cNvPr>
          <p:cNvGrpSpPr/>
          <p:nvPr/>
        </p:nvGrpSpPr>
        <p:grpSpPr>
          <a:xfrm>
            <a:off x="424270" y="1471013"/>
            <a:ext cx="2743828" cy="2199480"/>
            <a:chOff x="149072" y="2082336"/>
            <a:chExt cx="2743828" cy="2199480"/>
          </a:xfrm>
        </p:grpSpPr>
        <p:pic>
          <p:nvPicPr>
            <p:cNvPr id="6" name="Grafik 5">
              <a:extLst>
                <a:ext uri="{FF2B5EF4-FFF2-40B4-BE49-F238E27FC236}">
                  <a16:creationId xmlns:a16="http://schemas.microsoft.com/office/drawing/2014/main" id="{1241FE80-F91D-40A0-A451-B9A9F97DF0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0986" y="2082336"/>
              <a:ext cx="1440000" cy="1440000"/>
            </a:xfrm>
            <a:prstGeom prst="rect">
              <a:avLst/>
            </a:prstGeom>
          </p:spPr>
        </p:pic>
        <p:sp>
          <p:nvSpPr>
            <p:cNvPr id="29" name="Textfeld 28">
              <a:extLst>
                <a:ext uri="{FF2B5EF4-FFF2-40B4-BE49-F238E27FC236}">
                  <a16:creationId xmlns:a16="http://schemas.microsoft.com/office/drawing/2014/main" id="{7168B37F-5DE0-4D5A-AD5A-4FE77FA9F2D0}"/>
                </a:ext>
              </a:extLst>
            </p:cNvPr>
            <p:cNvSpPr txBox="1"/>
            <p:nvPr/>
          </p:nvSpPr>
          <p:spPr>
            <a:xfrm>
              <a:off x="149072" y="3450819"/>
              <a:ext cx="2743828" cy="830997"/>
            </a:xfrm>
            <a:prstGeom prst="rect">
              <a:avLst/>
            </a:prstGeom>
            <a:noFill/>
          </p:spPr>
          <p:txBody>
            <a:bodyPr wrap="none" rtlCol="0">
              <a:spAutoFit/>
            </a:bodyPr>
            <a:lstStyle/>
            <a:p>
              <a:pPr algn="ctr"/>
              <a:r>
                <a:rPr lang="de-CH" sz="2400" dirty="0"/>
                <a:t>iPads sind Eigentum </a:t>
              </a:r>
              <a:br>
                <a:rPr lang="de-CH" sz="2400" dirty="0"/>
              </a:br>
              <a:r>
                <a:rPr lang="de-CH" sz="2400" dirty="0"/>
                <a:t>der Schule</a:t>
              </a:r>
            </a:p>
          </p:txBody>
        </p:sp>
      </p:grpSp>
      <p:grpSp>
        <p:nvGrpSpPr>
          <p:cNvPr id="33" name="Gruppieren 32">
            <a:extLst>
              <a:ext uri="{FF2B5EF4-FFF2-40B4-BE49-F238E27FC236}">
                <a16:creationId xmlns:a16="http://schemas.microsoft.com/office/drawing/2014/main" id="{742BAF0A-49B6-4F5D-B03E-6BFC05DFE505}"/>
              </a:ext>
            </a:extLst>
          </p:cNvPr>
          <p:cNvGrpSpPr/>
          <p:nvPr/>
        </p:nvGrpSpPr>
        <p:grpSpPr>
          <a:xfrm>
            <a:off x="2910401" y="4014612"/>
            <a:ext cx="1489318" cy="2395303"/>
            <a:chOff x="3605799" y="2042936"/>
            <a:chExt cx="1489318" cy="2395303"/>
          </a:xfrm>
        </p:grpSpPr>
        <p:pic>
          <p:nvPicPr>
            <p:cNvPr id="15" name="Grafik 14">
              <a:extLst>
                <a:ext uri="{FF2B5EF4-FFF2-40B4-BE49-F238E27FC236}">
                  <a16:creationId xmlns:a16="http://schemas.microsoft.com/office/drawing/2014/main" id="{13C653B1-0EEB-4FF0-AD83-E0DDEC306EC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30458" y="2042936"/>
              <a:ext cx="1440000" cy="1440000"/>
            </a:xfrm>
            <a:prstGeom prst="rect">
              <a:avLst/>
            </a:prstGeom>
          </p:spPr>
        </p:pic>
        <p:sp>
          <p:nvSpPr>
            <p:cNvPr id="30" name="Textfeld 29">
              <a:extLst>
                <a:ext uri="{FF2B5EF4-FFF2-40B4-BE49-F238E27FC236}">
                  <a16:creationId xmlns:a16="http://schemas.microsoft.com/office/drawing/2014/main" id="{0219BE34-308F-41A9-B339-1B34911930C7}"/>
                </a:ext>
              </a:extLst>
            </p:cNvPr>
            <p:cNvSpPr txBox="1"/>
            <p:nvPr/>
          </p:nvSpPr>
          <p:spPr>
            <a:xfrm>
              <a:off x="3605799" y="3607242"/>
              <a:ext cx="1489318" cy="830997"/>
            </a:xfrm>
            <a:prstGeom prst="rect">
              <a:avLst/>
            </a:prstGeom>
            <a:noFill/>
          </p:spPr>
          <p:txBody>
            <a:bodyPr wrap="none" rtlCol="0">
              <a:spAutoFit/>
            </a:bodyPr>
            <a:lstStyle/>
            <a:p>
              <a:pPr algn="ctr"/>
              <a:r>
                <a:rPr lang="de-CH" sz="2400" dirty="0"/>
                <a:t>iPads sind </a:t>
              </a:r>
              <a:br>
                <a:rPr lang="de-CH" sz="2400" dirty="0"/>
              </a:br>
              <a:r>
                <a:rPr lang="de-CH" sz="2400" dirty="0"/>
                <a:t>verwaltet</a:t>
              </a:r>
            </a:p>
          </p:txBody>
        </p:sp>
      </p:grpSp>
      <p:grpSp>
        <p:nvGrpSpPr>
          <p:cNvPr id="32" name="Gruppieren 31">
            <a:extLst>
              <a:ext uri="{FF2B5EF4-FFF2-40B4-BE49-F238E27FC236}">
                <a16:creationId xmlns:a16="http://schemas.microsoft.com/office/drawing/2014/main" id="{029B4ECF-99B5-4E00-A3C5-3C9D65F63EB7}"/>
              </a:ext>
            </a:extLst>
          </p:cNvPr>
          <p:cNvGrpSpPr/>
          <p:nvPr/>
        </p:nvGrpSpPr>
        <p:grpSpPr>
          <a:xfrm>
            <a:off x="4483463" y="1291009"/>
            <a:ext cx="2598340" cy="2378606"/>
            <a:chOff x="5961265" y="2558091"/>
            <a:chExt cx="2598340" cy="2378606"/>
          </a:xfrm>
        </p:grpSpPr>
        <p:grpSp>
          <p:nvGrpSpPr>
            <p:cNvPr id="28" name="Gruppieren 27">
              <a:extLst>
                <a:ext uri="{FF2B5EF4-FFF2-40B4-BE49-F238E27FC236}">
                  <a16:creationId xmlns:a16="http://schemas.microsoft.com/office/drawing/2014/main" id="{9925C174-B8F4-4003-9129-9EE8F5B90C17}"/>
                </a:ext>
              </a:extLst>
            </p:cNvPr>
            <p:cNvGrpSpPr/>
            <p:nvPr/>
          </p:nvGrpSpPr>
          <p:grpSpPr>
            <a:xfrm>
              <a:off x="6540430" y="2558091"/>
              <a:ext cx="1440000" cy="1508209"/>
              <a:chOff x="8515318" y="2963441"/>
              <a:chExt cx="1440000" cy="1508209"/>
            </a:xfrm>
          </p:grpSpPr>
          <p:pic>
            <p:nvPicPr>
              <p:cNvPr id="24" name="Grafik 23">
                <a:extLst>
                  <a:ext uri="{FF2B5EF4-FFF2-40B4-BE49-F238E27FC236}">
                    <a16:creationId xmlns:a16="http://schemas.microsoft.com/office/drawing/2014/main" id="{27E6DA39-D607-4943-AB03-DA467F28EF1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15318" y="2963441"/>
                <a:ext cx="1440000" cy="1440000"/>
              </a:xfrm>
              <a:prstGeom prst="rect">
                <a:avLst/>
              </a:prstGeom>
            </p:spPr>
          </p:pic>
          <p:pic>
            <p:nvPicPr>
              <p:cNvPr id="26" name="Grafik 25">
                <a:extLst>
                  <a:ext uri="{FF2B5EF4-FFF2-40B4-BE49-F238E27FC236}">
                    <a16:creationId xmlns:a16="http://schemas.microsoft.com/office/drawing/2014/main" id="{B9376AC2-85E6-4B8B-BB5D-BF0B828638A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16200000">
                <a:off x="8841213" y="3683441"/>
                <a:ext cx="788209" cy="788209"/>
              </a:xfrm>
              <a:prstGeom prst="rect">
                <a:avLst/>
              </a:prstGeom>
            </p:spPr>
          </p:pic>
        </p:grpSp>
        <p:sp>
          <p:nvSpPr>
            <p:cNvPr id="31" name="Textfeld 30">
              <a:extLst>
                <a:ext uri="{FF2B5EF4-FFF2-40B4-BE49-F238E27FC236}">
                  <a16:creationId xmlns:a16="http://schemas.microsoft.com/office/drawing/2014/main" id="{AF4C02DA-F4C9-4E0E-A0D5-A079AC2A4ADA}"/>
                </a:ext>
              </a:extLst>
            </p:cNvPr>
            <p:cNvSpPr txBox="1"/>
            <p:nvPr/>
          </p:nvSpPr>
          <p:spPr>
            <a:xfrm>
              <a:off x="5961265" y="4105700"/>
              <a:ext cx="2598340" cy="830997"/>
            </a:xfrm>
            <a:prstGeom prst="rect">
              <a:avLst/>
            </a:prstGeom>
            <a:noFill/>
          </p:spPr>
          <p:txBody>
            <a:bodyPr wrap="none" rtlCol="0">
              <a:spAutoFit/>
            </a:bodyPr>
            <a:lstStyle/>
            <a:p>
              <a:pPr algn="ctr"/>
              <a:r>
                <a:rPr lang="de-CH" sz="2400" dirty="0"/>
                <a:t>iPads bleiben meist</a:t>
              </a:r>
              <a:br>
                <a:rPr lang="de-CH" sz="2400" dirty="0"/>
              </a:br>
              <a:r>
                <a:rPr lang="de-CH" sz="2400" dirty="0"/>
                <a:t>in der Schule</a:t>
              </a:r>
            </a:p>
          </p:txBody>
        </p:sp>
      </p:grpSp>
      <p:sp>
        <p:nvSpPr>
          <p:cNvPr id="34" name="Textfeld 33">
            <a:extLst>
              <a:ext uri="{FF2B5EF4-FFF2-40B4-BE49-F238E27FC236}">
                <a16:creationId xmlns:a16="http://schemas.microsoft.com/office/drawing/2014/main" id="{41C31986-EF23-4A15-A76A-F84D88B93E67}"/>
              </a:ext>
            </a:extLst>
          </p:cNvPr>
          <p:cNvSpPr txBox="1"/>
          <p:nvPr/>
        </p:nvSpPr>
        <p:spPr>
          <a:xfrm>
            <a:off x="7081803" y="5578918"/>
            <a:ext cx="2959592" cy="830997"/>
          </a:xfrm>
          <a:prstGeom prst="rect">
            <a:avLst/>
          </a:prstGeom>
          <a:noFill/>
        </p:spPr>
        <p:txBody>
          <a:bodyPr wrap="none" rtlCol="0">
            <a:spAutoFit/>
          </a:bodyPr>
          <a:lstStyle/>
          <a:p>
            <a:pPr algn="ctr"/>
            <a:r>
              <a:rPr lang="de-CH" sz="2400" dirty="0"/>
              <a:t>Nutzung (auch M365) </a:t>
            </a:r>
            <a:br>
              <a:rPr lang="de-CH" sz="2400" dirty="0"/>
            </a:br>
            <a:r>
              <a:rPr lang="de-CH" sz="2400" dirty="0"/>
              <a:t>nur für Schule</a:t>
            </a:r>
          </a:p>
        </p:txBody>
      </p:sp>
      <p:pic>
        <p:nvPicPr>
          <p:cNvPr id="37" name="Grafik 36">
            <a:extLst>
              <a:ext uri="{FF2B5EF4-FFF2-40B4-BE49-F238E27FC236}">
                <a16:creationId xmlns:a16="http://schemas.microsoft.com/office/drawing/2014/main" id="{42F995CF-47AF-4FA2-954B-E53BD76FE6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841599" y="4138918"/>
            <a:ext cx="1440000" cy="1440000"/>
          </a:xfrm>
          <a:prstGeom prst="rect">
            <a:avLst/>
          </a:prstGeom>
        </p:spPr>
      </p:pic>
      <p:sp>
        <p:nvSpPr>
          <p:cNvPr id="38" name="Textfeld 37">
            <a:extLst>
              <a:ext uri="{FF2B5EF4-FFF2-40B4-BE49-F238E27FC236}">
                <a16:creationId xmlns:a16="http://schemas.microsoft.com/office/drawing/2014/main" id="{575B9CB0-720F-4FCF-A619-30DF9E2F7AF2}"/>
              </a:ext>
            </a:extLst>
          </p:cNvPr>
          <p:cNvSpPr txBox="1"/>
          <p:nvPr/>
        </p:nvSpPr>
        <p:spPr>
          <a:xfrm>
            <a:off x="8825807" y="2838618"/>
            <a:ext cx="2612896" cy="461665"/>
          </a:xfrm>
          <a:prstGeom prst="rect">
            <a:avLst/>
          </a:prstGeom>
          <a:noFill/>
        </p:spPr>
        <p:txBody>
          <a:bodyPr wrap="none" rtlCol="0">
            <a:spAutoFit/>
          </a:bodyPr>
          <a:lstStyle/>
          <a:p>
            <a:pPr algn="ctr"/>
            <a:r>
              <a:rPr lang="de-CH" sz="2400" dirty="0"/>
              <a:t>Sorgsamer Umgang</a:t>
            </a:r>
          </a:p>
        </p:txBody>
      </p:sp>
      <p:pic>
        <p:nvPicPr>
          <p:cNvPr id="40" name="Grafik 39">
            <a:extLst>
              <a:ext uri="{FF2B5EF4-FFF2-40B4-BE49-F238E27FC236}">
                <a16:creationId xmlns:a16="http://schemas.microsoft.com/office/drawing/2014/main" id="{2A38DD5F-68AB-4D24-8C91-DCC490CDB7D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412252" y="1398618"/>
            <a:ext cx="1440000" cy="1440000"/>
          </a:xfrm>
          <a:prstGeom prst="rect">
            <a:avLst/>
          </a:prstGeom>
        </p:spPr>
      </p:pic>
    </p:spTree>
    <p:extLst>
      <p:ext uri="{BB962C8B-B14F-4D97-AF65-F5344CB8AC3E}">
        <p14:creationId xmlns:p14="http://schemas.microsoft.com/office/powerpoint/2010/main" val="4163403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5E086F-A276-4651-8B24-C7708DC28779}"/>
              </a:ext>
            </a:extLst>
          </p:cNvPr>
          <p:cNvSpPr>
            <a:spLocks noGrp="1"/>
          </p:cNvSpPr>
          <p:nvPr>
            <p:ph type="title"/>
          </p:nvPr>
        </p:nvSpPr>
        <p:spPr/>
        <p:txBody>
          <a:bodyPr/>
          <a:lstStyle/>
          <a:p>
            <a:r>
              <a:rPr lang="de-CH" dirty="0"/>
              <a:t>Microsoft 365</a:t>
            </a:r>
          </a:p>
        </p:txBody>
      </p:sp>
      <p:sp>
        <p:nvSpPr>
          <p:cNvPr id="29" name="Textfeld 28">
            <a:extLst>
              <a:ext uri="{FF2B5EF4-FFF2-40B4-BE49-F238E27FC236}">
                <a16:creationId xmlns:a16="http://schemas.microsoft.com/office/drawing/2014/main" id="{7168B37F-5DE0-4D5A-AD5A-4FE77FA9F2D0}"/>
              </a:ext>
            </a:extLst>
          </p:cNvPr>
          <p:cNvSpPr txBox="1"/>
          <p:nvPr/>
        </p:nvSpPr>
        <p:spPr>
          <a:xfrm>
            <a:off x="529444" y="3510375"/>
            <a:ext cx="4175694" cy="830997"/>
          </a:xfrm>
          <a:prstGeom prst="rect">
            <a:avLst/>
          </a:prstGeom>
          <a:noFill/>
        </p:spPr>
        <p:txBody>
          <a:bodyPr wrap="none" rtlCol="0">
            <a:spAutoFit/>
          </a:bodyPr>
          <a:lstStyle/>
          <a:p>
            <a:pPr algn="ctr"/>
            <a:r>
              <a:rPr lang="de-CH" sz="2400" dirty="0"/>
              <a:t>Installation der Office-Produkte </a:t>
            </a:r>
            <a:br>
              <a:rPr lang="de-CH" sz="2400" dirty="0"/>
            </a:br>
            <a:r>
              <a:rPr lang="de-CH" sz="2400" dirty="0"/>
              <a:t>auch zu Hause möglich</a:t>
            </a:r>
          </a:p>
        </p:txBody>
      </p:sp>
      <p:sp>
        <p:nvSpPr>
          <p:cNvPr id="30" name="Textfeld 29">
            <a:extLst>
              <a:ext uri="{FF2B5EF4-FFF2-40B4-BE49-F238E27FC236}">
                <a16:creationId xmlns:a16="http://schemas.microsoft.com/office/drawing/2014/main" id="{0219BE34-308F-41A9-B339-1B34911930C7}"/>
              </a:ext>
            </a:extLst>
          </p:cNvPr>
          <p:cNvSpPr txBox="1"/>
          <p:nvPr/>
        </p:nvSpPr>
        <p:spPr>
          <a:xfrm>
            <a:off x="4208880" y="5508697"/>
            <a:ext cx="2812758" cy="830997"/>
          </a:xfrm>
          <a:prstGeom prst="rect">
            <a:avLst/>
          </a:prstGeom>
          <a:noFill/>
        </p:spPr>
        <p:txBody>
          <a:bodyPr wrap="none" rtlCol="0">
            <a:spAutoFit/>
          </a:bodyPr>
          <a:lstStyle/>
          <a:p>
            <a:pPr algn="ctr"/>
            <a:r>
              <a:rPr lang="de-CH" sz="2400" dirty="0"/>
              <a:t>Nutzung auch über </a:t>
            </a:r>
          </a:p>
          <a:p>
            <a:pPr algn="ctr"/>
            <a:r>
              <a:rPr lang="de-CH" sz="2400" dirty="0"/>
              <a:t>den Browser möglich</a:t>
            </a:r>
          </a:p>
        </p:txBody>
      </p:sp>
      <p:sp>
        <p:nvSpPr>
          <p:cNvPr id="34" name="Textfeld 33">
            <a:extLst>
              <a:ext uri="{FF2B5EF4-FFF2-40B4-BE49-F238E27FC236}">
                <a16:creationId xmlns:a16="http://schemas.microsoft.com/office/drawing/2014/main" id="{41C31986-EF23-4A15-A76A-F84D88B93E67}"/>
              </a:ext>
            </a:extLst>
          </p:cNvPr>
          <p:cNvSpPr txBox="1"/>
          <p:nvPr/>
        </p:nvSpPr>
        <p:spPr>
          <a:xfrm>
            <a:off x="6972153" y="3199855"/>
            <a:ext cx="3915752" cy="830997"/>
          </a:xfrm>
          <a:prstGeom prst="rect">
            <a:avLst/>
          </a:prstGeom>
          <a:noFill/>
        </p:spPr>
        <p:txBody>
          <a:bodyPr wrap="none" rtlCol="0">
            <a:spAutoFit/>
          </a:bodyPr>
          <a:lstStyle/>
          <a:p>
            <a:pPr algn="ctr"/>
            <a:r>
              <a:rPr lang="de-CH" sz="2400" dirty="0"/>
              <a:t>Nutzung nur für Schulbereich,</a:t>
            </a:r>
          </a:p>
          <a:p>
            <a:pPr algn="ctr"/>
            <a:r>
              <a:rPr lang="de-CH" sz="2400" dirty="0"/>
              <a:t>keine privaten Chats</a:t>
            </a:r>
          </a:p>
        </p:txBody>
      </p:sp>
      <p:pic>
        <p:nvPicPr>
          <p:cNvPr id="4" name="Grafik 3">
            <a:extLst>
              <a:ext uri="{FF2B5EF4-FFF2-40B4-BE49-F238E27FC236}">
                <a16:creationId xmlns:a16="http://schemas.microsoft.com/office/drawing/2014/main" id="{5B75FE4E-4028-472B-B8B5-86F2B69046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97291" y="1989000"/>
            <a:ext cx="1440000" cy="1440000"/>
          </a:xfrm>
          <a:prstGeom prst="rect">
            <a:avLst/>
          </a:prstGeom>
        </p:spPr>
      </p:pic>
      <p:pic>
        <p:nvPicPr>
          <p:cNvPr id="9" name="Grafik 8">
            <a:extLst>
              <a:ext uri="{FF2B5EF4-FFF2-40B4-BE49-F238E27FC236}">
                <a16:creationId xmlns:a16="http://schemas.microsoft.com/office/drawing/2014/main" id="{7B8F687C-2D7D-4673-9B40-96708B1E16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95259" y="4030852"/>
            <a:ext cx="1440000" cy="1440000"/>
          </a:xfrm>
          <a:prstGeom prst="rect">
            <a:avLst/>
          </a:prstGeom>
        </p:spPr>
      </p:pic>
      <p:pic>
        <p:nvPicPr>
          <p:cNvPr id="13" name="Grafik 12">
            <a:extLst>
              <a:ext uri="{FF2B5EF4-FFF2-40B4-BE49-F238E27FC236}">
                <a16:creationId xmlns:a16="http://schemas.microsoft.com/office/drawing/2014/main" id="{09F0D193-ABBD-4CD2-BCAF-72264D377BF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10029" y="1589784"/>
            <a:ext cx="1440000" cy="1440000"/>
          </a:xfrm>
          <a:prstGeom prst="rect">
            <a:avLst/>
          </a:prstGeom>
        </p:spPr>
      </p:pic>
      <p:pic>
        <p:nvPicPr>
          <p:cNvPr id="11" name="Grafik 10">
            <a:extLst>
              <a:ext uri="{FF2B5EF4-FFF2-40B4-BE49-F238E27FC236}">
                <a16:creationId xmlns:a16="http://schemas.microsoft.com/office/drawing/2014/main" id="{AE8553D1-1D12-496C-B84C-AF36EB3516B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53779" y="2184727"/>
            <a:ext cx="952500" cy="952500"/>
          </a:xfrm>
          <a:prstGeom prst="rect">
            <a:avLst/>
          </a:prstGeom>
        </p:spPr>
      </p:pic>
    </p:spTree>
    <p:extLst>
      <p:ext uri="{BB962C8B-B14F-4D97-AF65-F5344CB8AC3E}">
        <p14:creationId xmlns:p14="http://schemas.microsoft.com/office/powerpoint/2010/main" val="1221374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5E086F-A276-4651-8B24-C7708DC28779}"/>
              </a:ext>
            </a:extLst>
          </p:cNvPr>
          <p:cNvSpPr>
            <a:spLocks noGrp="1"/>
          </p:cNvSpPr>
          <p:nvPr>
            <p:ph type="title"/>
          </p:nvPr>
        </p:nvSpPr>
        <p:spPr/>
        <p:txBody>
          <a:bodyPr/>
          <a:lstStyle/>
          <a:p>
            <a:r>
              <a:rPr lang="de-CH" dirty="0"/>
              <a:t>Arbeit mit dem iPad in der Schule</a:t>
            </a:r>
          </a:p>
        </p:txBody>
      </p:sp>
      <p:sp>
        <p:nvSpPr>
          <p:cNvPr id="29" name="Textfeld 28">
            <a:extLst>
              <a:ext uri="{FF2B5EF4-FFF2-40B4-BE49-F238E27FC236}">
                <a16:creationId xmlns:a16="http://schemas.microsoft.com/office/drawing/2014/main" id="{7168B37F-5DE0-4D5A-AD5A-4FE77FA9F2D0}"/>
              </a:ext>
            </a:extLst>
          </p:cNvPr>
          <p:cNvSpPr txBox="1"/>
          <p:nvPr/>
        </p:nvSpPr>
        <p:spPr>
          <a:xfrm>
            <a:off x="449435" y="2643188"/>
            <a:ext cx="2902140" cy="830997"/>
          </a:xfrm>
          <a:prstGeom prst="rect">
            <a:avLst/>
          </a:prstGeom>
          <a:noFill/>
        </p:spPr>
        <p:txBody>
          <a:bodyPr wrap="none" rtlCol="0">
            <a:spAutoFit/>
          </a:bodyPr>
          <a:lstStyle/>
          <a:p>
            <a:pPr algn="ctr"/>
            <a:r>
              <a:rPr lang="de-CH" sz="2400" dirty="0"/>
              <a:t>Wörter nachschlagen </a:t>
            </a:r>
            <a:br>
              <a:rPr lang="de-CH" sz="2400" dirty="0"/>
            </a:br>
            <a:r>
              <a:rPr lang="de-CH" sz="2400" dirty="0"/>
              <a:t>und übersetzen</a:t>
            </a:r>
          </a:p>
        </p:txBody>
      </p:sp>
      <p:sp>
        <p:nvSpPr>
          <p:cNvPr id="30" name="Textfeld 29">
            <a:extLst>
              <a:ext uri="{FF2B5EF4-FFF2-40B4-BE49-F238E27FC236}">
                <a16:creationId xmlns:a16="http://schemas.microsoft.com/office/drawing/2014/main" id="{0219BE34-308F-41A9-B339-1B34911930C7}"/>
              </a:ext>
            </a:extLst>
          </p:cNvPr>
          <p:cNvSpPr txBox="1"/>
          <p:nvPr/>
        </p:nvSpPr>
        <p:spPr>
          <a:xfrm>
            <a:off x="1172558" y="5379077"/>
            <a:ext cx="2354298" cy="830997"/>
          </a:xfrm>
          <a:prstGeom prst="rect">
            <a:avLst/>
          </a:prstGeom>
          <a:noFill/>
        </p:spPr>
        <p:txBody>
          <a:bodyPr wrap="none" rtlCol="0">
            <a:spAutoFit/>
          </a:bodyPr>
          <a:lstStyle/>
          <a:p>
            <a:pPr algn="ctr"/>
            <a:r>
              <a:rPr lang="de-CH" sz="2400" dirty="0"/>
              <a:t>Audio hören und </a:t>
            </a:r>
            <a:br>
              <a:rPr lang="de-CH" sz="2400" dirty="0"/>
            </a:br>
            <a:r>
              <a:rPr lang="de-CH" sz="2400" dirty="0"/>
              <a:t>herstellen</a:t>
            </a:r>
          </a:p>
        </p:txBody>
      </p:sp>
      <p:sp>
        <p:nvSpPr>
          <p:cNvPr id="34" name="Textfeld 33">
            <a:extLst>
              <a:ext uri="{FF2B5EF4-FFF2-40B4-BE49-F238E27FC236}">
                <a16:creationId xmlns:a16="http://schemas.microsoft.com/office/drawing/2014/main" id="{41C31986-EF23-4A15-A76A-F84D88B93E67}"/>
              </a:ext>
            </a:extLst>
          </p:cNvPr>
          <p:cNvSpPr txBox="1"/>
          <p:nvPr/>
        </p:nvSpPr>
        <p:spPr>
          <a:xfrm>
            <a:off x="3800858" y="3046740"/>
            <a:ext cx="3420745" cy="830997"/>
          </a:xfrm>
          <a:prstGeom prst="rect">
            <a:avLst/>
          </a:prstGeom>
          <a:noFill/>
        </p:spPr>
        <p:txBody>
          <a:bodyPr wrap="none" rtlCol="0">
            <a:spAutoFit/>
          </a:bodyPr>
          <a:lstStyle/>
          <a:p>
            <a:pPr algn="ctr"/>
            <a:r>
              <a:rPr lang="de-CH" sz="2400" dirty="0"/>
              <a:t>Lernplattformen nutzen </a:t>
            </a:r>
          </a:p>
          <a:p>
            <a:pPr algn="ctr"/>
            <a:r>
              <a:rPr lang="de-CH" sz="2400" dirty="0"/>
              <a:t>(z.B. LMVZ, Typewriter, …)</a:t>
            </a:r>
          </a:p>
        </p:txBody>
      </p:sp>
      <p:pic>
        <p:nvPicPr>
          <p:cNvPr id="5" name="Grafik 4">
            <a:extLst>
              <a:ext uri="{FF2B5EF4-FFF2-40B4-BE49-F238E27FC236}">
                <a16:creationId xmlns:a16="http://schemas.microsoft.com/office/drawing/2014/main" id="{7C042E81-EAD2-4D06-BA12-C13226F9B7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200" y="1691230"/>
            <a:ext cx="952500" cy="952500"/>
          </a:xfrm>
          <a:prstGeom prst="rect">
            <a:avLst/>
          </a:prstGeom>
        </p:spPr>
      </p:pic>
      <p:pic>
        <p:nvPicPr>
          <p:cNvPr id="10" name="Grafik 9">
            <a:extLst>
              <a:ext uri="{FF2B5EF4-FFF2-40B4-BE49-F238E27FC236}">
                <a16:creationId xmlns:a16="http://schemas.microsoft.com/office/drawing/2014/main" id="{DC683D1A-69F9-4AFB-AA84-7B2EB5E03E4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00505" y="1690688"/>
            <a:ext cx="952500" cy="952500"/>
          </a:xfrm>
          <a:prstGeom prst="rect">
            <a:avLst/>
          </a:prstGeom>
        </p:spPr>
      </p:pic>
      <p:pic>
        <p:nvPicPr>
          <p:cNvPr id="14" name="Grafik 13">
            <a:extLst>
              <a:ext uri="{FF2B5EF4-FFF2-40B4-BE49-F238E27FC236}">
                <a16:creationId xmlns:a16="http://schemas.microsoft.com/office/drawing/2014/main" id="{089FF293-5D35-48C5-9909-04BD38D3FA6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30766" y="4347510"/>
            <a:ext cx="952500" cy="952500"/>
          </a:xfrm>
          <a:prstGeom prst="rect">
            <a:avLst/>
          </a:prstGeom>
        </p:spPr>
      </p:pic>
      <p:pic>
        <p:nvPicPr>
          <p:cNvPr id="16" name="Grafik 15">
            <a:extLst>
              <a:ext uri="{FF2B5EF4-FFF2-40B4-BE49-F238E27FC236}">
                <a16:creationId xmlns:a16="http://schemas.microsoft.com/office/drawing/2014/main" id="{0BBE0481-85BC-4C58-BE30-B8946BB6C2F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31431" y="4347510"/>
            <a:ext cx="952500" cy="952500"/>
          </a:xfrm>
          <a:prstGeom prst="rect">
            <a:avLst/>
          </a:prstGeom>
        </p:spPr>
      </p:pic>
      <p:pic>
        <p:nvPicPr>
          <p:cNvPr id="18" name="Grafik 17">
            <a:extLst>
              <a:ext uri="{FF2B5EF4-FFF2-40B4-BE49-F238E27FC236}">
                <a16:creationId xmlns:a16="http://schemas.microsoft.com/office/drawing/2014/main" id="{F73A6C58-1F36-4A10-BBBE-54E1B1E178B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034981" y="2015172"/>
            <a:ext cx="952500" cy="952500"/>
          </a:xfrm>
          <a:prstGeom prst="rect">
            <a:avLst/>
          </a:prstGeom>
        </p:spPr>
      </p:pic>
      <p:pic>
        <p:nvPicPr>
          <p:cNvPr id="20" name="Grafik 19">
            <a:extLst>
              <a:ext uri="{FF2B5EF4-FFF2-40B4-BE49-F238E27FC236}">
                <a16:creationId xmlns:a16="http://schemas.microsoft.com/office/drawing/2014/main" id="{50CA3281-45FD-417F-ABFD-563F198F941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850695" y="1462424"/>
            <a:ext cx="952500" cy="952500"/>
          </a:xfrm>
          <a:prstGeom prst="rect">
            <a:avLst/>
          </a:prstGeom>
        </p:spPr>
      </p:pic>
      <p:sp>
        <p:nvSpPr>
          <p:cNvPr id="24" name="Textfeld 23">
            <a:extLst>
              <a:ext uri="{FF2B5EF4-FFF2-40B4-BE49-F238E27FC236}">
                <a16:creationId xmlns:a16="http://schemas.microsoft.com/office/drawing/2014/main" id="{5A6EE6F4-D147-47EF-862C-B0D6FB54AAF8}"/>
              </a:ext>
            </a:extLst>
          </p:cNvPr>
          <p:cNvSpPr txBox="1"/>
          <p:nvPr/>
        </p:nvSpPr>
        <p:spPr>
          <a:xfrm>
            <a:off x="8732213" y="2412355"/>
            <a:ext cx="3189464" cy="461665"/>
          </a:xfrm>
          <a:prstGeom prst="rect">
            <a:avLst/>
          </a:prstGeom>
          <a:noFill/>
        </p:spPr>
        <p:txBody>
          <a:bodyPr wrap="none" rtlCol="0">
            <a:spAutoFit/>
          </a:bodyPr>
          <a:lstStyle/>
          <a:p>
            <a:pPr algn="ctr"/>
            <a:r>
              <a:rPr lang="de-CH" sz="2400" dirty="0"/>
              <a:t>Quiz lösen und erstellen</a:t>
            </a:r>
          </a:p>
        </p:txBody>
      </p:sp>
      <p:pic>
        <p:nvPicPr>
          <p:cNvPr id="22" name="Grafik 21">
            <a:extLst>
              <a:ext uri="{FF2B5EF4-FFF2-40B4-BE49-F238E27FC236}">
                <a16:creationId xmlns:a16="http://schemas.microsoft.com/office/drawing/2014/main" id="{61D5A079-4B0F-4383-A3A4-8EEA26A7586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093026" y="4347510"/>
            <a:ext cx="1325562" cy="1325562"/>
          </a:xfrm>
          <a:prstGeom prst="rect">
            <a:avLst/>
          </a:prstGeom>
        </p:spPr>
      </p:pic>
      <p:sp>
        <p:nvSpPr>
          <p:cNvPr id="27" name="Textfeld 26">
            <a:extLst>
              <a:ext uri="{FF2B5EF4-FFF2-40B4-BE49-F238E27FC236}">
                <a16:creationId xmlns:a16="http://schemas.microsoft.com/office/drawing/2014/main" id="{F8F1D973-EB8A-466F-92D1-64EAC40CD375}"/>
              </a:ext>
            </a:extLst>
          </p:cNvPr>
          <p:cNvSpPr txBox="1"/>
          <p:nvPr/>
        </p:nvSpPr>
        <p:spPr>
          <a:xfrm>
            <a:off x="10008778" y="5405310"/>
            <a:ext cx="1494063" cy="461665"/>
          </a:xfrm>
          <a:prstGeom prst="rect">
            <a:avLst/>
          </a:prstGeom>
          <a:noFill/>
        </p:spPr>
        <p:txBody>
          <a:bodyPr wrap="none" rtlCol="0">
            <a:spAutoFit/>
          </a:bodyPr>
          <a:lstStyle/>
          <a:p>
            <a:pPr algn="ctr"/>
            <a:r>
              <a:rPr lang="de-CH" sz="2400" dirty="0"/>
              <a:t>Recherche</a:t>
            </a:r>
          </a:p>
        </p:txBody>
      </p:sp>
      <p:pic>
        <p:nvPicPr>
          <p:cNvPr id="25" name="Grafik 24">
            <a:extLst>
              <a:ext uri="{FF2B5EF4-FFF2-40B4-BE49-F238E27FC236}">
                <a16:creationId xmlns:a16="http://schemas.microsoft.com/office/drawing/2014/main" id="{8DA12481-08B6-48A8-92D5-D9AE484C3E23}"/>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578872" y="4780093"/>
            <a:ext cx="1137505" cy="1137505"/>
          </a:xfrm>
          <a:prstGeom prst="rect">
            <a:avLst/>
          </a:prstGeom>
        </p:spPr>
      </p:pic>
      <p:sp>
        <p:nvSpPr>
          <p:cNvPr id="31" name="Textfeld 30">
            <a:extLst>
              <a:ext uri="{FF2B5EF4-FFF2-40B4-BE49-F238E27FC236}">
                <a16:creationId xmlns:a16="http://schemas.microsoft.com/office/drawing/2014/main" id="{8CE04DA9-72A7-455E-BE4D-790AC872CEAB}"/>
              </a:ext>
            </a:extLst>
          </p:cNvPr>
          <p:cNvSpPr txBox="1"/>
          <p:nvPr/>
        </p:nvSpPr>
        <p:spPr>
          <a:xfrm>
            <a:off x="5332593" y="5748409"/>
            <a:ext cx="1630062" cy="461665"/>
          </a:xfrm>
          <a:prstGeom prst="rect">
            <a:avLst/>
          </a:prstGeom>
          <a:noFill/>
        </p:spPr>
        <p:txBody>
          <a:bodyPr wrap="none" rtlCol="0">
            <a:spAutoFit/>
          </a:bodyPr>
          <a:lstStyle/>
          <a:p>
            <a:pPr algn="ctr"/>
            <a:r>
              <a:rPr lang="de-CH" sz="2400" dirty="0"/>
              <a:t>Kreativ sein</a:t>
            </a:r>
          </a:p>
        </p:txBody>
      </p:sp>
      <p:pic>
        <p:nvPicPr>
          <p:cNvPr id="28" name="Grafik 27">
            <a:extLst>
              <a:ext uri="{FF2B5EF4-FFF2-40B4-BE49-F238E27FC236}">
                <a16:creationId xmlns:a16="http://schemas.microsoft.com/office/drawing/2014/main" id="{E07EFBB8-2C77-42E5-A1AF-D29F988D74DB}"/>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251768" y="3173492"/>
            <a:ext cx="1179128" cy="1179128"/>
          </a:xfrm>
          <a:prstGeom prst="rect">
            <a:avLst/>
          </a:prstGeom>
        </p:spPr>
      </p:pic>
      <p:sp>
        <p:nvSpPr>
          <p:cNvPr id="33" name="Textfeld 32">
            <a:extLst>
              <a:ext uri="{FF2B5EF4-FFF2-40B4-BE49-F238E27FC236}">
                <a16:creationId xmlns:a16="http://schemas.microsoft.com/office/drawing/2014/main" id="{6ADB4A09-4A31-47D8-A535-1A567D4F7B6A}"/>
              </a:ext>
            </a:extLst>
          </p:cNvPr>
          <p:cNvSpPr txBox="1"/>
          <p:nvPr/>
        </p:nvSpPr>
        <p:spPr>
          <a:xfrm>
            <a:off x="7837560" y="4347510"/>
            <a:ext cx="1845122" cy="830997"/>
          </a:xfrm>
          <a:prstGeom prst="rect">
            <a:avLst/>
          </a:prstGeom>
          <a:noFill/>
        </p:spPr>
        <p:txBody>
          <a:bodyPr wrap="none" rtlCol="0">
            <a:spAutoFit/>
          </a:bodyPr>
          <a:lstStyle/>
          <a:p>
            <a:pPr algn="ctr"/>
            <a:r>
              <a:rPr lang="de-CH" sz="2400" dirty="0"/>
              <a:t>verschiedene</a:t>
            </a:r>
          </a:p>
          <a:p>
            <a:pPr algn="ctr"/>
            <a:r>
              <a:rPr lang="de-CH" sz="2400" dirty="0"/>
              <a:t>Lernwege</a:t>
            </a:r>
          </a:p>
        </p:txBody>
      </p:sp>
    </p:spTree>
    <p:extLst>
      <p:ext uri="{BB962C8B-B14F-4D97-AF65-F5344CB8AC3E}">
        <p14:creationId xmlns:p14="http://schemas.microsoft.com/office/powerpoint/2010/main" val="335142635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dd65871-6455-4153-bb56-9e4ac547cb6c">
      <Terms xmlns="http://schemas.microsoft.com/office/infopath/2007/PartnerControls"/>
    </lcf76f155ced4ddcb4097134ff3c332f>
    <TaxCatchAll xmlns="41911ab5-cfe7-4b2f-816d-1b386822c8c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BCC59F1F4A41B4A816F1E4BA8F59173" ma:contentTypeVersion="16" ma:contentTypeDescription="Ein neues Dokument erstellen." ma:contentTypeScope="" ma:versionID="f1b149bf970df834496d70e4b02c0bdb">
  <xsd:schema xmlns:xsd="http://www.w3.org/2001/XMLSchema" xmlns:xs="http://www.w3.org/2001/XMLSchema" xmlns:p="http://schemas.microsoft.com/office/2006/metadata/properties" xmlns:ns2="3dd65871-6455-4153-bb56-9e4ac547cb6c" xmlns:ns3="41911ab5-cfe7-4b2f-816d-1b386822c8cf" targetNamespace="http://schemas.microsoft.com/office/2006/metadata/properties" ma:root="true" ma:fieldsID="18817d170a74c02438a80a2de0ba4a14" ns2:_="" ns3:_="">
    <xsd:import namespace="3dd65871-6455-4153-bb56-9e4ac547cb6c"/>
    <xsd:import namespace="41911ab5-cfe7-4b2f-816d-1b386822c8c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d65871-6455-4153-bb56-9e4ac547cb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280413f8-e596-472e-8377-3e5fc7a8119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1911ab5-cfe7-4b2f-816d-1b386822c8cf"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81b3257b-0787-4750-b420-38caf96ece23}" ma:internalName="TaxCatchAll" ma:showField="CatchAllData" ma:web="41911ab5-cfe7-4b2f-816d-1b386822c8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885948-F310-428F-B151-CFFCD2997E41}">
  <ds:schemaRefs>
    <ds:schemaRef ds:uri="http://schemas.microsoft.com/sharepoint/v3/contenttype/forms"/>
  </ds:schemaRefs>
</ds:datastoreItem>
</file>

<file path=customXml/itemProps2.xml><?xml version="1.0" encoding="utf-8"?>
<ds:datastoreItem xmlns:ds="http://schemas.openxmlformats.org/officeDocument/2006/customXml" ds:itemID="{758F17A0-3742-4F0E-8FFF-D59FADF87D01}">
  <ds:schemaRefs>
    <ds:schemaRef ds:uri="http://schemas.microsoft.com/office/2006/metadata/properties"/>
    <ds:schemaRef ds:uri="http://schemas.microsoft.com/office/infopath/2007/PartnerControls"/>
    <ds:schemaRef ds:uri="c0379701-bc14-4824-917a-9ac01b10b6c5"/>
    <ds:schemaRef ds:uri="cbe55f81-5a58-44fb-a29e-086f8896f097"/>
  </ds:schemaRefs>
</ds:datastoreItem>
</file>

<file path=customXml/itemProps3.xml><?xml version="1.0" encoding="utf-8"?>
<ds:datastoreItem xmlns:ds="http://schemas.openxmlformats.org/officeDocument/2006/customXml" ds:itemID="{4F19101D-0B23-4906-9584-B3A9F87D87B9}"/>
</file>

<file path=docProps/app.xml><?xml version="1.0" encoding="utf-8"?>
<Properties xmlns="http://schemas.openxmlformats.org/officeDocument/2006/extended-properties" xmlns:vt="http://schemas.openxmlformats.org/officeDocument/2006/docPropsVTypes">
  <TotalTime>0</TotalTime>
  <Words>594</Words>
  <Application>Microsoft Office PowerPoint</Application>
  <PresentationFormat>Breitbild</PresentationFormat>
  <Paragraphs>83</Paragraphs>
  <Slides>5</Slides>
  <Notes>5</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5</vt:i4>
      </vt:variant>
    </vt:vector>
  </HeadingPairs>
  <TitlesOfParts>
    <vt:vector size="9" baseType="lpstr">
      <vt:lpstr>Arial</vt:lpstr>
      <vt:lpstr>Calibri</vt:lpstr>
      <vt:lpstr>Calibri Light</vt:lpstr>
      <vt:lpstr>Office</vt:lpstr>
      <vt:lpstr>Persönliches iPad für die Schülerinnen und Schüler der 5./6. Klasse  Information für Eltern</vt:lpstr>
      <vt:lpstr>iPad-Ausrüstung der Schüler:innen</vt:lpstr>
      <vt:lpstr>iPads der Schule</vt:lpstr>
      <vt:lpstr>Microsoft 365</vt:lpstr>
      <vt:lpstr>Arbeit mit dem iPad in der Schule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Persönliches iPad für die Schülerinnen und Schüler der 5./6. Klasse  Information für Eltern</dc:title>
  <dc:creator/>
  <cp:lastModifiedBy/>
  <cp:revision>5</cp:revision>
  <dcterms:created xsi:type="dcterms:W3CDTF">2021-06-21T06:45:48Z</dcterms:created>
  <dcterms:modified xsi:type="dcterms:W3CDTF">2022-07-06T12:56:16Z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0x0101006C666A09CFE2C24883D890F29D2211A9</vt:lpwstr>
  </property>
  <property fmtid="{D5CDD505-2E9C-101B-9397-08002B2CF9AE}" pid="3" name="MediaServiceImageTags">
    <vt:lpwstr/>
  </property>
</Properties>
</file>