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media/image11.svg" ContentType="image/svg+xml"/>
  <Override PartName="/ppt/media/image13.svg" ContentType="image/svg+xml"/>
  <Override PartName="/ppt/media/image15.svg" ContentType="image/svg+xml"/>
  <Override PartName="/ppt/media/image17.svg" ContentType="image/svg+xml"/>
  <Override PartName="/ppt/media/image19.svg" ContentType="image/svg+xml"/>
  <Override PartName="/ppt/media/image21.svg" ContentType="image/svg+xml"/>
  <Override PartName="/ppt/media/image23.svg" ContentType="image/svg+xml"/>
  <Override PartName="/ppt/media/image25.svg" ContentType="image/svg+xml"/>
  <Override PartName="/ppt/media/image27.svg" ContentType="image/svg+xml"/>
  <Override PartName="/ppt/media/image29.svg" ContentType="image/svg+xml"/>
  <Override PartName="/ppt/media/image3.svg" ContentType="image/svg+xml"/>
  <Override PartName="/ppt/media/image31.svg" ContentType="image/svg+xml"/>
  <Override PartName="/ppt/media/image33.svg" ContentType="image/svg+xml"/>
  <Override PartName="/ppt/media/image35.svg" ContentType="image/svg+xml"/>
  <Override PartName="/ppt/media/image37.svg" ContentType="image/svg+xml"/>
  <Override PartName="/ppt/media/image39.svg" ContentType="image/svg+xml"/>
  <Override PartName="/ppt/media/image41.svg" ContentType="image/svg+xml"/>
  <Override PartName="/ppt/media/image44.svg" ContentType="image/svg+xml"/>
  <Override PartName="/ppt/media/image46.svg" ContentType="image/svg+xml"/>
  <Override PartName="/ppt/media/image5.svg" ContentType="image/svg+xml"/>
  <Override PartName="/ppt/media/image50.svg" ContentType="image/svg+xml"/>
  <Override PartName="/ppt/media/image55.svg" ContentType="image/svg+xml"/>
  <Override PartName="/ppt/media/image57.svg" ContentType="image/svg+xml"/>
  <Override PartName="/ppt/media/image59.svg" ContentType="image/svg+xml"/>
  <Override PartName="/ppt/media/image62.svg" ContentType="image/svg+xml"/>
  <Override PartName="/ppt/media/image64.svg" ContentType="image/svg+xml"/>
  <Override PartName="/ppt/media/image66.svg" ContentType="image/svg+xml"/>
  <Override PartName="/ppt/media/image68.svg" ContentType="image/svg+xml"/>
  <Override PartName="/ppt/media/image7.svg" ContentType="image/svg+xml"/>
  <Override PartName="/ppt/media/image70.svg" ContentType="image/svg+xml"/>
  <Override PartName="/ppt/media/image72.svg" ContentType="image/svg+xml"/>
  <Override PartName="/ppt/media/image74.svg" ContentType="image/svg+xml"/>
  <Override PartName="/ppt/media/image76.svg" ContentType="image/svg+xml"/>
  <Override PartName="/ppt/media/image78.svg" ContentType="image/svg+xml"/>
  <Override PartName="/ppt/media/image9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</p:sldIdLst>
  <p:sldSz cx="18288000" cy="10287000"/>
  <p:notesSz cx="6858000" cy="9144000"/>
  <p:embeddedFontLst>
    <p:embeddedFont>
      <p:font typeface="Canva Sans" panose="020B0604020202020204" charset="0"/>
      <p:regular r:id="rId21"/>
    </p:embeddedFont>
    <p:embeddedFont>
      <p:font typeface="Canva Sans Bold" panose="020B0604020202020204" charset="0"/>
      <p:regular r:id="rId22"/>
    </p:embeddedFont>
    <p:embeddedFont>
      <p:font typeface="DM Sans" pitchFamily="2" charset="0"/>
      <p:regular r:id="rId23"/>
    </p:embeddedFont>
    <p:embeddedFont>
      <p:font typeface="DM Sans Bold" charset="0"/>
      <p:regular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7E19F07-368A-4F7A-896A-DEA7A575EB62}" v="1" dt="2025-03-12T15:15:58.91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64" d="100"/>
          <a:sy n="64" d="100"/>
        </p:scale>
        <p:origin x="1038" y="-32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slide" Target="slides/slide15.xml"/><Relationship Id="rId20" Type="http://schemas.openxmlformats.org/officeDocument/2006/relationships/slide" Target="slides/slide16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Relationship Id="rId29" Type="http://schemas.microsoft.com/office/2016/11/relationships/changesInfo" Target="changesInfos/changesInfo1.xml"/><Relationship Id="rId30" Type="http://schemas.microsoft.com/office/2015/10/relationships/revisionInfo" Target="revisionInfo.xml"/><Relationship Id="rId31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rmin Lüchinger" userId="" providerId="" clId="{F7E19F07-368A-4F7A-896A-DEA7A575EB62}"/>
    <pc:docChg chg="modSld">
      <pc:chgData name="Armin Lüchinger" userId="" providerId="" clId="{F7E19F07-368A-4F7A-896A-DEA7A575EB62}" dt="2025-03-12T15:16:44.266" v="185" actId="20577"/>
      <pc:docMkLst>
        <pc:docMk/>
      </pc:docMkLst>
      <pc:sldChg chg="modSp mod">
        <pc:chgData name="Armin Lüchinger" userId="" providerId="" clId="{F7E19F07-368A-4F7A-896A-DEA7A575EB62}" dt="2025-03-12T15:07:41.328" v="33" actId="20577"/>
        <pc:sldMkLst>
          <pc:docMk/>
          <pc:sldMk cId="0" sldId="258"/>
        </pc:sldMkLst>
        <pc:spChg chg="mod">
          <ac:chgData name="Armin Lüchinger" userId="" providerId="" clId="{F7E19F07-368A-4F7A-896A-DEA7A575EB62}" dt="2025-03-12T15:07:41.328" v="33" actId="20577"/>
          <ac:spMkLst>
            <pc:docMk/>
            <pc:sldMk cId="0" sldId="258"/>
            <ac:spMk id="4" creationId="{00000000-0000-0000-0000-000000000000}"/>
          </ac:spMkLst>
        </pc:spChg>
        <pc:spChg chg="mod">
          <ac:chgData name="Armin Lüchinger" userId="" providerId="" clId="{F7E19F07-368A-4F7A-896A-DEA7A575EB62}" dt="2025-03-12T15:07:14.716" v="15" actId="20577"/>
          <ac:spMkLst>
            <pc:docMk/>
            <pc:sldMk cId="0" sldId="258"/>
            <ac:spMk id="17" creationId="{00000000-0000-0000-0000-000000000000}"/>
          </ac:spMkLst>
        </pc:spChg>
        <pc:spChg chg="mod">
          <ac:chgData name="Armin Lüchinger" userId="" providerId="" clId="{F7E19F07-368A-4F7A-896A-DEA7A575EB62}" dt="2025-03-12T15:07:25.733" v="28" actId="20577"/>
          <ac:spMkLst>
            <pc:docMk/>
            <pc:sldMk cId="0" sldId="258"/>
            <ac:spMk id="18" creationId="{00000000-0000-0000-0000-000000000000}"/>
          </ac:spMkLst>
        </pc:spChg>
      </pc:sldChg>
      <pc:sldChg chg="modSp mod">
        <pc:chgData name="Armin Lüchinger" userId="" providerId="" clId="{F7E19F07-368A-4F7A-896A-DEA7A575EB62}" dt="2025-03-12T15:08:28.028" v="37" actId="14100"/>
        <pc:sldMkLst>
          <pc:docMk/>
          <pc:sldMk cId="0" sldId="261"/>
        </pc:sldMkLst>
        <pc:spChg chg="mod">
          <ac:chgData name="Armin Lüchinger" userId="" providerId="" clId="{F7E19F07-368A-4F7A-896A-DEA7A575EB62}" dt="2025-03-12T15:08:28.028" v="37" actId="14100"/>
          <ac:spMkLst>
            <pc:docMk/>
            <pc:sldMk cId="0" sldId="261"/>
            <ac:spMk id="22" creationId="{00000000-0000-0000-0000-000000000000}"/>
          </ac:spMkLst>
        </pc:spChg>
        <pc:spChg chg="mod">
          <ac:chgData name="Armin Lüchinger" userId="" providerId="" clId="{F7E19F07-368A-4F7A-896A-DEA7A575EB62}" dt="2025-03-12T15:08:23.416" v="36" actId="120"/>
          <ac:spMkLst>
            <pc:docMk/>
            <pc:sldMk cId="0" sldId="261"/>
            <ac:spMk id="23" creationId="{00000000-0000-0000-0000-000000000000}"/>
          </ac:spMkLst>
        </pc:spChg>
        <pc:spChg chg="mod">
          <ac:chgData name="Armin Lüchinger" userId="" providerId="" clId="{F7E19F07-368A-4F7A-896A-DEA7A575EB62}" dt="2025-03-12T15:08:05.826" v="34" actId="14100"/>
          <ac:spMkLst>
            <pc:docMk/>
            <pc:sldMk cId="0" sldId="261"/>
            <ac:spMk id="29" creationId="{00000000-0000-0000-0000-000000000000}"/>
          </ac:spMkLst>
        </pc:spChg>
      </pc:sldChg>
      <pc:sldChg chg="modSp mod">
        <pc:chgData name="Armin Lüchinger" userId="" providerId="" clId="{F7E19F07-368A-4F7A-896A-DEA7A575EB62}" dt="2025-03-12T15:15:16.991" v="159" actId="20577"/>
        <pc:sldMkLst>
          <pc:docMk/>
          <pc:sldMk cId="0" sldId="265"/>
        </pc:sldMkLst>
        <pc:spChg chg="mod">
          <ac:chgData name="Armin Lüchinger" userId="" providerId="" clId="{F7E19F07-368A-4F7A-896A-DEA7A575EB62}" dt="2025-03-12T15:15:16.991" v="159" actId="20577"/>
          <ac:spMkLst>
            <pc:docMk/>
            <pc:sldMk cId="0" sldId="265"/>
            <ac:spMk id="10" creationId="{00000000-0000-0000-0000-000000000000}"/>
          </ac:spMkLst>
        </pc:spChg>
      </pc:sldChg>
      <pc:sldChg chg="modSp mod">
        <pc:chgData name="Armin Lüchinger" userId="" providerId="" clId="{F7E19F07-368A-4F7A-896A-DEA7A575EB62}" dt="2025-03-12T15:16:22.694" v="165" actId="20577"/>
        <pc:sldMkLst>
          <pc:docMk/>
          <pc:sldMk cId="0" sldId="268"/>
        </pc:sldMkLst>
        <pc:spChg chg="mod">
          <ac:chgData name="Armin Lüchinger" userId="" providerId="" clId="{F7E19F07-368A-4F7A-896A-DEA7A575EB62}" dt="2025-03-12T15:16:22.694" v="165" actId="20577"/>
          <ac:spMkLst>
            <pc:docMk/>
            <pc:sldMk cId="0" sldId="268"/>
            <ac:spMk id="34" creationId="{00000000-0000-0000-0000-000000000000}"/>
          </ac:spMkLst>
        </pc:spChg>
        <pc:spChg chg="mod">
          <ac:chgData name="Armin Lüchinger" userId="" providerId="" clId="{F7E19F07-368A-4F7A-896A-DEA7A575EB62}" dt="2025-03-12T15:16:13.656" v="161" actId="6549"/>
          <ac:spMkLst>
            <pc:docMk/>
            <pc:sldMk cId="0" sldId="268"/>
            <ac:spMk id="38" creationId="{00000000-0000-0000-0000-000000000000}"/>
          </ac:spMkLst>
        </pc:spChg>
      </pc:sldChg>
      <pc:sldChg chg="modSp mod">
        <pc:chgData name="Armin Lüchinger" userId="" providerId="" clId="{F7E19F07-368A-4F7A-896A-DEA7A575EB62}" dt="2025-03-12T15:16:44.266" v="185" actId="20577"/>
        <pc:sldMkLst>
          <pc:docMk/>
          <pc:sldMk cId="0" sldId="270"/>
        </pc:sldMkLst>
        <pc:spChg chg="mod">
          <ac:chgData name="Armin Lüchinger" userId="" providerId="" clId="{F7E19F07-368A-4F7A-896A-DEA7A575EB62}" dt="2025-03-12T15:06:56.803" v="0" actId="14100"/>
          <ac:spMkLst>
            <pc:docMk/>
            <pc:sldMk cId="0" sldId="270"/>
            <ac:spMk id="17" creationId="{00000000-0000-0000-0000-000000000000}"/>
          </ac:spMkLst>
        </pc:spChg>
        <pc:spChg chg="mod">
          <ac:chgData name="Armin Lüchinger" userId="" providerId="" clId="{F7E19F07-368A-4F7A-896A-DEA7A575EB62}" dt="2025-03-12T15:16:37.562" v="167" actId="20577"/>
          <ac:spMkLst>
            <pc:docMk/>
            <pc:sldMk cId="0" sldId="270"/>
            <ac:spMk id="18" creationId="{00000000-0000-0000-0000-000000000000}"/>
          </ac:spMkLst>
        </pc:spChg>
        <pc:spChg chg="mod">
          <ac:chgData name="Armin Lüchinger" userId="" providerId="" clId="{F7E19F07-368A-4F7A-896A-DEA7A575EB62}" dt="2025-03-12T15:16:44.266" v="185" actId="20577"/>
          <ac:spMkLst>
            <pc:docMk/>
            <pc:sldMk cId="0" sldId="270"/>
            <ac:spMk id="19" creationId="{00000000-0000-0000-0000-000000000000}"/>
          </ac:spMkLst>
        </pc:spChg>
      </pc:sldChg>
    </pc:docChg>
  </pc:docChgLst>
</pc:chgInfo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Hinweis zur Vorlage (vor Verwendung löschen): Im Oktober 2026 für die Handreichung One-to-One-Computing an das geltende Recht angepasst – «Vorgaben Kanton SG: mind. ab 5. Klasse» richtiggestellt: Der Kanton empfiehlt eine 1:1-Ausstattung ab der 5. Klasse; das Mengengerüst sieht im Zyklus 2 ein Gerät für zwei Lernende vor. Grundlage: Empfehlungen des Bildungsrates zur digitalen Transformation, Kapitel 3.4. Vorlage einer Schule, nicht rechtlich geprüft.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svg"/><Relationship Id="rId5" Type="http://schemas.openxmlformats.org/officeDocument/2006/relationships/image" Target="../media/image4.png"/><Relationship Id="rId6" Type="http://schemas.openxmlformats.org/officeDocument/2006/relationships/image" Target="../media/image5.svg"/><Relationship Id="rId7" Type="http://schemas.openxmlformats.org/officeDocument/2006/relationships/image" Target="../media/image6.png"/><Relationship Id="rId8" Type="http://schemas.openxmlformats.org/officeDocument/2006/relationships/image" Target="../media/image7.svg"/><Relationship Id="rId9" Type="http://schemas.openxmlformats.org/officeDocument/2006/relationships/image" Target="../media/image8.png"/><Relationship Id="rId10" Type="http://schemas.openxmlformats.org/officeDocument/2006/relationships/image" Target="../media/image9.svg"/><Relationship Id="rId11" Type="http://schemas.openxmlformats.org/officeDocument/2006/relationships/image" Target="../media/image10.png"/><Relationship Id="rId12" Type="http://schemas.openxmlformats.org/officeDocument/2006/relationships/image" Target="../media/image11.svg"/><Relationship Id="rId13" Type="http://schemas.openxmlformats.org/officeDocument/2006/relationships/image" Target="../media/image12.png"/><Relationship Id="rId14" Type="http://schemas.openxmlformats.org/officeDocument/2006/relationships/image" Target="../media/image13.svg"/><Relationship Id="rId15" Type="http://schemas.openxmlformats.org/officeDocument/2006/relationships/image" Target="../media/image14.png"/><Relationship Id="rId16" Type="http://schemas.openxmlformats.org/officeDocument/2006/relationships/image" Target="../media/image15.svg"/><Relationship Id="rId17" Type="http://schemas.openxmlformats.org/officeDocument/2006/relationships/image" Target="../media/image16.png"/><Relationship Id="rId18" Type="http://schemas.openxmlformats.org/officeDocument/2006/relationships/image" Target="../media/image17.svg"/><Relationship Id="rId19" Type="http://schemas.openxmlformats.org/officeDocument/2006/relationships/image" Target="../media/image18.png"/><Relationship Id="rId20" Type="http://schemas.openxmlformats.org/officeDocument/2006/relationships/image" Target="../media/image19.svg"/><Relationship Id="rId21" Type="http://schemas.openxmlformats.org/officeDocument/2006/relationships/image" Target="../media/image20.png"/><Relationship Id="rId22" Type="http://schemas.openxmlformats.org/officeDocument/2006/relationships/image" Target="../media/image21.svg"/><Relationship Id="rId23" Type="http://schemas.openxmlformats.org/officeDocument/2006/relationships/image" Target="../media/image22.png"/><Relationship Id="rId24" Type="http://schemas.openxmlformats.org/officeDocument/2006/relationships/image" Target="../media/image23.svg"/><Relationship Id="rId25" Type="http://schemas.openxmlformats.org/officeDocument/2006/relationships/image" Target="../media/image24.png"/><Relationship Id="rId26" Type="http://schemas.openxmlformats.org/officeDocument/2006/relationships/image" Target="../media/image25.svg"/><Relationship Id="rId27" Type="http://schemas.openxmlformats.org/officeDocument/2006/relationships/image" Target="../media/image26.png"/><Relationship Id="rId28" Type="http://schemas.openxmlformats.org/officeDocument/2006/relationships/image" Target="../media/image27.svg"/><Relationship Id="rId29" Type="http://schemas.openxmlformats.org/officeDocument/2006/relationships/image" Target="../media/image28.png"/><Relationship Id="rId30" Type="http://schemas.openxmlformats.org/officeDocument/2006/relationships/image" Target="../media/image29.svg"/><Relationship Id="rId31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30.png"/><Relationship Id="rId4" Type="http://schemas.openxmlformats.org/officeDocument/2006/relationships/image" Target="../media/image31.svg"/><Relationship Id="rId5" Type="http://schemas.openxmlformats.org/officeDocument/2006/relationships/image" Target="../media/image8.png"/><Relationship Id="rId6" Type="http://schemas.openxmlformats.org/officeDocument/2006/relationships/image" Target="../media/image9.svg"/><Relationship Id="rId7" Type="http://schemas.openxmlformats.org/officeDocument/2006/relationships/image" Target="../media/image10.png"/><Relationship Id="rId8" Type="http://schemas.openxmlformats.org/officeDocument/2006/relationships/image" Target="../media/image11.svg"/><Relationship Id="rId9" Type="http://schemas.openxmlformats.org/officeDocument/2006/relationships/image" Target="../media/image14.png"/><Relationship Id="rId10" Type="http://schemas.openxmlformats.org/officeDocument/2006/relationships/image" Target="../media/image15.svg"/><Relationship Id="rId11" Type="http://schemas.openxmlformats.org/officeDocument/2006/relationships/image" Target="../media/image20.png"/><Relationship Id="rId12" Type="http://schemas.openxmlformats.org/officeDocument/2006/relationships/image" Target="../media/image21.svg"/><Relationship Id="rId13" Type="http://schemas.openxmlformats.org/officeDocument/2006/relationships/image" Target="../media/image26.png"/><Relationship Id="rId14" Type="http://schemas.openxmlformats.org/officeDocument/2006/relationships/image" Target="../media/image27.sv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4.png"/><Relationship Id="rId4" Type="http://schemas.openxmlformats.org/officeDocument/2006/relationships/image" Target="../media/image5.svg"/><Relationship Id="rId5" Type="http://schemas.openxmlformats.org/officeDocument/2006/relationships/image" Target="../media/image16.png"/><Relationship Id="rId6" Type="http://schemas.openxmlformats.org/officeDocument/2006/relationships/image" Target="../media/image17.svg"/><Relationship Id="rId7" Type="http://schemas.openxmlformats.org/officeDocument/2006/relationships/image" Target="../media/image24.png"/><Relationship Id="rId8" Type="http://schemas.openxmlformats.org/officeDocument/2006/relationships/image" Target="../media/image25.svg"/><Relationship Id="rId9" Type="http://schemas.openxmlformats.org/officeDocument/2006/relationships/image" Target="../media/image28.png"/><Relationship Id="rId10" Type="http://schemas.openxmlformats.org/officeDocument/2006/relationships/image" Target="../media/image29.sv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8.png"/><Relationship Id="rId4" Type="http://schemas.openxmlformats.org/officeDocument/2006/relationships/image" Target="../media/image9.svg"/><Relationship Id="rId5" Type="http://schemas.openxmlformats.org/officeDocument/2006/relationships/image" Target="../media/image10.png"/><Relationship Id="rId6" Type="http://schemas.openxmlformats.org/officeDocument/2006/relationships/image" Target="../media/image11.svg"/><Relationship Id="rId7" Type="http://schemas.openxmlformats.org/officeDocument/2006/relationships/image" Target="../media/image14.png"/><Relationship Id="rId8" Type="http://schemas.openxmlformats.org/officeDocument/2006/relationships/image" Target="../media/image15.svg"/><Relationship Id="rId9" Type="http://schemas.openxmlformats.org/officeDocument/2006/relationships/image" Target="../media/image20.png"/><Relationship Id="rId10" Type="http://schemas.openxmlformats.org/officeDocument/2006/relationships/image" Target="../media/image21.svg"/><Relationship Id="rId11" Type="http://schemas.openxmlformats.org/officeDocument/2006/relationships/image" Target="../media/image26.png"/><Relationship Id="rId12" Type="http://schemas.openxmlformats.org/officeDocument/2006/relationships/image" Target="../media/image27.svg"/><Relationship Id="rId13" Type="http://schemas.openxmlformats.org/officeDocument/2006/relationships/image" Target="../media/image32.png"/><Relationship Id="rId14" Type="http://schemas.openxmlformats.org/officeDocument/2006/relationships/image" Target="../media/image33.sv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34.png"/><Relationship Id="rId4" Type="http://schemas.openxmlformats.org/officeDocument/2006/relationships/image" Target="../media/image35.svg"/><Relationship Id="rId5" Type="http://schemas.openxmlformats.org/officeDocument/2006/relationships/image" Target="../media/image8.png"/><Relationship Id="rId6" Type="http://schemas.openxmlformats.org/officeDocument/2006/relationships/image" Target="../media/image9.svg"/><Relationship Id="rId7" Type="http://schemas.openxmlformats.org/officeDocument/2006/relationships/image" Target="../media/image10.png"/><Relationship Id="rId8" Type="http://schemas.openxmlformats.org/officeDocument/2006/relationships/image" Target="../media/image11.svg"/><Relationship Id="rId9" Type="http://schemas.openxmlformats.org/officeDocument/2006/relationships/image" Target="../media/image14.png"/><Relationship Id="rId10" Type="http://schemas.openxmlformats.org/officeDocument/2006/relationships/image" Target="../media/image15.svg"/><Relationship Id="rId11" Type="http://schemas.openxmlformats.org/officeDocument/2006/relationships/image" Target="../media/image20.png"/><Relationship Id="rId12" Type="http://schemas.openxmlformats.org/officeDocument/2006/relationships/image" Target="../media/image21.svg"/><Relationship Id="rId13" Type="http://schemas.openxmlformats.org/officeDocument/2006/relationships/image" Target="../media/image24.png"/><Relationship Id="rId14" Type="http://schemas.openxmlformats.org/officeDocument/2006/relationships/image" Target="../media/image25.svg"/><Relationship Id="rId15" Type="http://schemas.openxmlformats.org/officeDocument/2006/relationships/image" Target="../media/image28.png"/><Relationship Id="rId16" Type="http://schemas.openxmlformats.org/officeDocument/2006/relationships/image" Target="../media/image29.sv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36.png"/><Relationship Id="rId4" Type="http://schemas.openxmlformats.org/officeDocument/2006/relationships/image" Target="../media/image37.svg"/><Relationship Id="rId5" Type="http://schemas.openxmlformats.org/officeDocument/2006/relationships/image" Target="../media/image38.png"/><Relationship Id="rId6" Type="http://schemas.openxmlformats.org/officeDocument/2006/relationships/image" Target="../media/image39.svg"/><Relationship Id="rId7" Type="http://schemas.openxmlformats.org/officeDocument/2006/relationships/image" Target="../media/image40.png"/><Relationship Id="rId8" Type="http://schemas.openxmlformats.org/officeDocument/2006/relationships/image" Target="../media/image41.svg"/><Relationship Id="rId9" Type="http://schemas.openxmlformats.org/officeDocument/2006/relationships/image" Target="../media/image42.gif"/><Relationship Id="rId10" Type="http://schemas.openxmlformats.org/officeDocument/2006/relationships/image" Target="../media/image43.png"/><Relationship Id="rId11" Type="http://schemas.openxmlformats.org/officeDocument/2006/relationships/image" Target="../media/image44.svg"/><Relationship Id="rId12" Type="http://schemas.openxmlformats.org/officeDocument/2006/relationships/image" Target="../media/image45.png"/><Relationship Id="rId13" Type="http://schemas.openxmlformats.org/officeDocument/2006/relationships/image" Target="../media/image46.svg"/><Relationship Id="rId14" Type="http://schemas.openxmlformats.org/officeDocument/2006/relationships/image" Target="../media/image47.png"/><Relationship Id="rId15" Type="http://schemas.openxmlformats.org/officeDocument/2006/relationships/image" Target="../media/image48.jpeg"/><Relationship Id="rId16" Type="http://schemas.openxmlformats.org/officeDocument/2006/relationships/image" Target="../media/image16.png"/><Relationship Id="rId17" Type="http://schemas.openxmlformats.org/officeDocument/2006/relationships/image" Target="../media/image17.svg"/><Relationship Id="rId18" Type="http://schemas.openxmlformats.org/officeDocument/2006/relationships/image" Target="../media/image24.png"/><Relationship Id="rId19" Type="http://schemas.openxmlformats.org/officeDocument/2006/relationships/image" Target="../media/image25.svg"/><Relationship Id="rId20" Type="http://schemas.openxmlformats.org/officeDocument/2006/relationships/image" Target="../media/image28.png"/><Relationship Id="rId21" Type="http://schemas.openxmlformats.org/officeDocument/2006/relationships/image" Target="../media/image29.svg"/><Relationship Id="rId22" Type="http://schemas.openxmlformats.org/officeDocument/2006/relationships/image" Target="../media/image49.png"/><Relationship Id="rId23" Type="http://schemas.openxmlformats.org/officeDocument/2006/relationships/image" Target="../media/image50.sv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svg"/><Relationship Id="rId5" Type="http://schemas.openxmlformats.org/officeDocument/2006/relationships/image" Target="../media/image8.png"/><Relationship Id="rId6" Type="http://schemas.openxmlformats.org/officeDocument/2006/relationships/image" Target="../media/image9.svg"/><Relationship Id="rId7" Type="http://schemas.openxmlformats.org/officeDocument/2006/relationships/image" Target="../media/image10.png"/><Relationship Id="rId8" Type="http://schemas.openxmlformats.org/officeDocument/2006/relationships/image" Target="../media/image11.svg"/><Relationship Id="rId9" Type="http://schemas.openxmlformats.org/officeDocument/2006/relationships/image" Target="../media/image14.png"/><Relationship Id="rId10" Type="http://schemas.openxmlformats.org/officeDocument/2006/relationships/image" Target="../media/image15.svg"/><Relationship Id="rId11" Type="http://schemas.openxmlformats.org/officeDocument/2006/relationships/image" Target="../media/image16.png"/><Relationship Id="rId12" Type="http://schemas.openxmlformats.org/officeDocument/2006/relationships/image" Target="../media/image17.svg"/><Relationship Id="rId13" Type="http://schemas.openxmlformats.org/officeDocument/2006/relationships/image" Target="../media/image20.png"/><Relationship Id="rId14" Type="http://schemas.openxmlformats.org/officeDocument/2006/relationships/image" Target="../media/image21.svg"/><Relationship Id="rId15" Type="http://schemas.openxmlformats.org/officeDocument/2006/relationships/image" Target="../media/image24.png"/><Relationship Id="rId16" Type="http://schemas.openxmlformats.org/officeDocument/2006/relationships/image" Target="../media/image25.svg"/><Relationship Id="rId17" Type="http://schemas.openxmlformats.org/officeDocument/2006/relationships/image" Target="../media/image28.png"/><Relationship Id="rId18" Type="http://schemas.openxmlformats.org/officeDocument/2006/relationships/image" Target="../media/image29.svg"/><Relationship Id="rId19" Type="http://schemas.openxmlformats.org/officeDocument/2006/relationships/image" Target="../media/image5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svg"/><Relationship Id="rId5" Type="http://schemas.openxmlformats.org/officeDocument/2006/relationships/image" Target="../media/image8.png"/><Relationship Id="rId6" Type="http://schemas.openxmlformats.org/officeDocument/2006/relationships/image" Target="../media/image9.svg"/><Relationship Id="rId7" Type="http://schemas.openxmlformats.org/officeDocument/2006/relationships/image" Target="../media/image10.png"/><Relationship Id="rId8" Type="http://schemas.openxmlformats.org/officeDocument/2006/relationships/image" Target="../media/image11.svg"/><Relationship Id="rId9" Type="http://schemas.openxmlformats.org/officeDocument/2006/relationships/image" Target="../media/image14.png"/><Relationship Id="rId10" Type="http://schemas.openxmlformats.org/officeDocument/2006/relationships/image" Target="../media/image15.svg"/><Relationship Id="rId11" Type="http://schemas.openxmlformats.org/officeDocument/2006/relationships/image" Target="../media/image16.png"/><Relationship Id="rId12" Type="http://schemas.openxmlformats.org/officeDocument/2006/relationships/image" Target="../media/image17.svg"/><Relationship Id="rId13" Type="http://schemas.openxmlformats.org/officeDocument/2006/relationships/image" Target="../media/image20.png"/><Relationship Id="rId14" Type="http://schemas.openxmlformats.org/officeDocument/2006/relationships/image" Target="../media/image21.svg"/><Relationship Id="rId15" Type="http://schemas.openxmlformats.org/officeDocument/2006/relationships/image" Target="../media/image24.png"/><Relationship Id="rId16" Type="http://schemas.openxmlformats.org/officeDocument/2006/relationships/image" Target="../media/image25.svg"/><Relationship Id="rId17" Type="http://schemas.openxmlformats.org/officeDocument/2006/relationships/image" Target="../media/image28.png"/><Relationship Id="rId18" Type="http://schemas.openxmlformats.org/officeDocument/2006/relationships/image" Target="../media/image29.svg"/><Relationship Id="rId19" Type="http://schemas.openxmlformats.org/officeDocument/2006/relationships/hyperlink" Target="https://digitallearninglab.de" TargetMode="External"/><Relationship Id="rId20" Type="http://schemas.openxmlformats.org/officeDocument/2006/relationships/image" Target="../media/image52.png"/><Relationship Id="rId21" Type="http://schemas.openxmlformats.org/officeDocument/2006/relationships/hyperlink" Target="https://durchstarten-tools.ch" TargetMode="External"/><Relationship Id="rId22" Type="http://schemas.openxmlformats.org/officeDocument/2006/relationships/image" Target="../media/image53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6.png"/><Relationship Id="rId4" Type="http://schemas.openxmlformats.org/officeDocument/2006/relationships/image" Target="../media/image27.svg"/><Relationship Id="rId5" Type="http://schemas.openxmlformats.org/officeDocument/2006/relationships/image" Target="../media/image54.png"/><Relationship Id="rId6" Type="http://schemas.openxmlformats.org/officeDocument/2006/relationships/image" Target="../media/image55.svg"/><Relationship Id="rId7" Type="http://schemas.openxmlformats.org/officeDocument/2006/relationships/hyperlink" Target="https://www.iqesonline.net/bildung-digital/unterrichtsideen-lernmaterialien-und-tools/apps-tools/" TargetMode="External"/><Relationship Id="rId8" Type="http://schemas.openxmlformats.org/officeDocument/2006/relationships/hyperlink" Target="https://durchstarten-tools.chhttps/durchstarten-tools.ch" TargetMode="External"/><Relationship Id="rId9" Type="http://schemas.openxmlformats.org/officeDocument/2006/relationships/hyperlink" Target="https://digitallearninglab.de" TargetMode="External"/><Relationship Id="rId10" Type="http://schemas.openxmlformats.org/officeDocument/2006/relationships/hyperlink" Target="https://zitbox.ch/projekte/modellschulen-volksschule/folgeschulen/folgeschulen-lernit/" TargetMode="External"/><Relationship Id="rId11" Type="http://schemas.openxmlformats.org/officeDocument/2006/relationships/hyperlink" Target="http://teachertools.ch" TargetMode="Externa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8.png"/><Relationship Id="rId4" Type="http://schemas.openxmlformats.org/officeDocument/2006/relationships/image" Target="../media/image9.svg"/><Relationship Id="rId5" Type="http://schemas.openxmlformats.org/officeDocument/2006/relationships/image" Target="../media/image10.png"/><Relationship Id="rId6" Type="http://schemas.openxmlformats.org/officeDocument/2006/relationships/image" Target="../media/image11.svg"/><Relationship Id="rId7" Type="http://schemas.openxmlformats.org/officeDocument/2006/relationships/image" Target="../media/image14.png"/><Relationship Id="rId8" Type="http://schemas.openxmlformats.org/officeDocument/2006/relationships/image" Target="../media/image15.svg"/><Relationship Id="rId9" Type="http://schemas.openxmlformats.org/officeDocument/2006/relationships/image" Target="../media/image20.png"/><Relationship Id="rId10" Type="http://schemas.openxmlformats.org/officeDocument/2006/relationships/image" Target="../media/image21.svg"/><Relationship Id="rId11" Type="http://schemas.openxmlformats.org/officeDocument/2006/relationships/image" Target="../media/image26.png"/><Relationship Id="rId12" Type="http://schemas.openxmlformats.org/officeDocument/2006/relationships/image" Target="../media/image27.svg"/><Relationship Id="rId13" Type="http://schemas.openxmlformats.org/officeDocument/2006/relationships/image" Target="../media/image56.png"/><Relationship Id="rId14" Type="http://schemas.openxmlformats.org/officeDocument/2006/relationships/image" Target="../media/image57.svg"/><Relationship Id="rId15" Type="http://schemas.openxmlformats.org/officeDocument/2006/relationships/hyperlink" Target="https://itbo-modellschulen-vs.notion.site/Station-4-Welche-Apps-geh-ren-auf-das-Tablet-das-Convertible-den-Computer-9ad9dc907203485eb76a5b0976c9357c" TargetMode="Externa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8.png"/><Relationship Id="rId4" Type="http://schemas.openxmlformats.org/officeDocument/2006/relationships/image" Target="../media/image9.svg"/><Relationship Id="rId5" Type="http://schemas.openxmlformats.org/officeDocument/2006/relationships/image" Target="../media/image10.png"/><Relationship Id="rId6" Type="http://schemas.openxmlformats.org/officeDocument/2006/relationships/image" Target="../media/image11.svg"/><Relationship Id="rId7" Type="http://schemas.openxmlformats.org/officeDocument/2006/relationships/image" Target="../media/image14.png"/><Relationship Id="rId8" Type="http://schemas.openxmlformats.org/officeDocument/2006/relationships/image" Target="../media/image15.svg"/><Relationship Id="rId9" Type="http://schemas.openxmlformats.org/officeDocument/2006/relationships/image" Target="../media/image20.png"/><Relationship Id="rId10" Type="http://schemas.openxmlformats.org/officeDocument/2006/relationships/image" Target="../media/image21.svg"/><Relationship Id="rId11" Type="http://schemas.openxmlformats.org/officeDocument/2006/relationships/image" Target="../media/image26.png"/><Relationship Id="rId12" Type="http://schemas.openxmlformats.org/officeDocument/2006/relationships/image" Target="../media/image27.svg"/><Relationship Id="rId13" Type="http://schemas.openxmlformats.org/officeDocument/2006/relationships/image" Target="../media/image58.png"/><Relationship Id="rId14" Type="http://schemas.openxmlformats.org/officeDocument/2006/relationships/image" Target="../media/image59.svg"/><Relationship Id="rId15" Type="http://schemas.openxmlformats.org/officeDocument/2006/relationships/image" Target="../media/image60.png"/><Relationship Id="rId16" Type="http://schemas.openxmlformats.org/officeDocument/2006/relationships/image" Target="../media/image61.png"/><Relationship Id="rId17" Type="http://schemas.openxmlformats.org/officeDocument/2006/relationships/image" Target="../media/image62.sv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0.png"/><Relationship Id="rId4" Type="http://schemas.openxmlformats.org/officeDocument/2006/relationships/image" Target="../media/image21.svg"/><Relationship Id="rId5" Type="http://schemas.openxmlformats.org/officeDocument/2006/relationships/image" Target="../media/image63.png"/><Relationship Id="rId6" Type="http://schemas.openxmlformats.org/officeDocument/2006/relationships/image" Target="../media/image64.sv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65.png"/><Relationship Id="rId4" Type="http://schemas.openxmlformats.org/officeDocument/2006/relationships/image" Target="../media/image66.svg"/><Relationship Id="rId5" Type="http://schemas.openxmlformats.org/officeDocument/2006/relationships/image" Target="../media/image67.png"/><Relationship Id="rId6" Type="http://schemas.openxmlformats.org/officeDocument/2006/relationships/image" Target="../media/image68.svg"/><Relationship Id="rId7" Type="http://schemas.openxmlformats.org/officeDocument/2006/relationships/image" Target="../media/image69.png"/><Relationship Id="rId8" Type="http://schemas.openxmlformats.org/officeDocument/2006/relationships/image" Target="../media/image70.svg"/><Relationship Id="rId9" Type="http://schemas.openxmlformats.org/officeDocument/2006/relationships/image" Target="../media/image71.png"/><Relationship Id="rId10" Type="http://schemas.openxmlformats.org/officeDocument/2006/relationships/image" Target="../media/image72.svg"/><Relationship Id="rId11" Type="http://schemas.openxmlformats.org/officeDocument/2006/relationships/image" Target="../media/image73.png"/><Relationship Id="rId12" Type="http://schemas.openxmlformats.org/officeDocument/2006/relationships/image" Target="../media/image74.svg"/><Relationship Id="rId13" Type="http://schemas.openxmlformats.org/officeDocument/2006/relationships/image" Target="../media/image54.png"/><Relationship Id="rId14" Type="http://schemas.openxmlformats.org/officeDocument/2006/relationships/image" Target="../media/image55.svg"/><Relationship Id="rId15" Type="http://schemas.openxmlformats.org/officeDocument/2006/relationships/image" Target="../media/image32.png"/><Relationship Id="rId16" Type="http://schemas.openxmlformats.org/officeDocument/2006/relationships/image" Target="../media/image33.sv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0.png"/><Relationship Id="rId4" Type="http://schemas.openxmlformats.org/officeDocument/2006/relationships/image" Target="../media/image21.svg"/><Relationship Id="rId5" Type="http://schemas.openxmlformats.org/officeDocument/2006/relationships/image" Target="../media/image75.png"/><Relationship Id="rId6" Type="http://schemas.openxmlformats.org/officeDocument/2006/relationships/image" Target="../media/image76.sv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svg"/><Relationship Id="rId5" Type="http://schemas.openxmlformats.org/officeDocument/2006/relationships/image" Target="../media/image4.png"/><Relationship Id="rId6" Type="http://schemas.openxmlformats.org/officeDocument/2006/relationships/image" Target="../media/image5.svg"/><Relationship Id="rId7" Type="http://schemas.openxmlformats.org/officeDocument/2006/relationships/image" Target="../media/image8.png"/><Relationship Id="rId8" Type="http://schemas.openxmlformats.org/officeDocument/2006/relationships/image" Target="../media/image9.svg"/><Relationship Id="rId9" Type="http://schemas.openxmlformats.org/officeDocument/2006/relationships/image" Target="../media/image10.png"/><Relationship Id="rId10" Type="http://schemas.openxmlformats.org/officeDocument/2006/relationships/image" Target="../media/image11.svg"/><Relationship Id="rId11" Type="http://schemas.openxmlformats.org/officeDocument/2006/relationships/image" Target="../media/image12.png"/><Relationship Id="rId12" Type="http://schemas.openxmlformats.org/officeDocument/2006/relationships/image" Target="../media/image13.svg"/><Relationship Id="rId13" Type="http://schemas.openxmlformats.org/officeDocument/2006/relationships/image" Target="../media/image14.png"/><Relationship Id="rId14" Type="http://schemas.openxmlformats.org/officeDocument/2006/relationships/image" Target="../media/image15.svg"/><Relationship Id="rId15" Type="http://schemas.openxmlformats.org/officeDocument/2006/relationships/image" Target="../media/image16.png"/><Relationship Id="rId16" Type="http://schemas.openxmlformats.org/officeDocument/2006/relationships/image" Target="../media/image17.svg"/><Relationship Id="rId17" Type="http://schemas.openxmlformats.org/officeDocument/2006/relationships/image" Target="../media/image18.png"/><Relationship Id="rId18" Type="http://schemas.openxmlformats.org/officeDocument/2006/relationships/image" Target="../media/image19.svg"/><Relationship Id="rId19" Type="http://schemas.openxmlformats.org/officeDocument/2006/relationships/image" Target="../media/image20.png"/><Relationship Id="rId20" Type="http://schemas.openxmlformats.org/officeDocument/2006/relationships/image" Target="../media/image21.svg"/><Relationship Id="rId21" Type="http://schemas.openxmlformats.org/officeDocument/2006/relationships/image" Target="../media/image22.png"/><Relationship Id="rId22" Type="http://schemas.openxmlformats.org/officeDocument/2006/relationships/image" Target="../media/image23.svg"/><Relationship Id="rId23" Type="http://schemas.openxmlformats.org/officeDocument/2006/relationships/image" Target="../media/image24.png"/><Relationship Id="rId24" Type="http://schemas.openxmlformats.org/officeDocument/2006/relationships/image" Target="../media/image25.svg"/><Relationship Id="rId25" Type="http://schemas.openxmlformats.org/officeDocument/2006/relationships/image" Target="../media/image26.png"/><Relationship Id="rId26" Type="http://schemas.openxmlformats.org/officeDocument/2006/relationships/image" Target="../media/image27.svg"/><Relationship Id="rId27" Type="http://schemas.openxmlformats.org/officeDocument/2006/relationships/image" Target="../media/image28.png"/><Relationship Id="rId28" Type="http://schemas.openxmlformats.org/officeDocument/2006/relationships/image" Target="../media/image29.svg"/><Relationship Id="rId29" Type="http://schemas.openxmlformats.org/officeDocument/2006/relationships/image" Target="../media/image77.png"/><Relationship Id="rId30" Type="http://schemas.openxmlformats.org/officeDocument/2006/relationships/image" Target="../media/image78.sv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4000500" y="-4000500"/>
            <a:ext cx="10287000" cy="18288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2"/>
            <a:stretch>
              <a:fillRect l="-71867" t="-3631" r="-74156" b="-2747"/>
            </a:stretch>
          </a:blipFill>
        </p:spPr>
        <p:txBody>
          <a:bodyPr/>
          <a:lstStyle/>
          <a:p>
            <a:endParaRPr lang="de-CH"/>
          </a:p>
        </p:txBody>
      </p:sp>
      <p:sp>
        <p:nvSpPr>
          <p:cNvPr id="3" name="Freeform 3"/>
          <p:cNvSpPr/>
          <p:nvPr/>
        </p:nvSpPr>
        <p:spPr>
          <a:xfrm>
            <a:off x="-2329398" y="8614893"/>
            <a:ext cx="4899948" cy="3344214"/>
          </a:xfrm>
          <a:custGeom>
            <a:avLst/>
            <a:gdLst/>
            <a:ahLst/>
            <a:cxnLst/>
            <a:rect l="l" t="t" r="r" b="b"/>
            <a:pathLst>
              <a:path w="4899948" h="3344214">
                <a:moveTo>
                  <a:pt x="0" y="0"/>
                </a:moveTo>
                <a:lnTo>
                  <a:pt x="4899947" y="0"/>
                </a:lnTo>
                <a:lnTo>
                  <a:pt x="4899947" y="3344214"/>
                </a:lnTo>
                <a:lnTo>
                  <a:pt x="0" y="334421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CH"/>
          </a:p>
        </p:txBody>
      </p:sp>
      <p:sp>
        <p:nvSpPr>
          <p:cNvPr id="4" name="Freeform 4"/>
          <p:cNvSpPr/>
          <p:nvPr/>
        </p:nvSpPr>
        <p:spPr>
          <a:xfrm>
            <a:off x="6030709" y="9258300"/>
            <a:ext cx="3059829" cy="751049"/>
          </a:xfrm>
          <a:custGeom>
            <a:avLst/>
            <a:gdLst/>
            <a:ahLst/>
            <a:cxnLst/>
            <a:rect l="l" t="t" r="r" b="b"/>
            <a:pathLst>
              <a:path w="3059829" h="751049">
                <a:moveTo>
                  <a:pt x="0" y="0"/>
                </a:moveTo>
                <a:lnTo>
                  <a:pt x="3059829" y="0"/>
                </a:lnTo>
                <a:lnTo>
                  <a:pt x="3059829" y="751049"/>
                </a:lnTo>
                <a:lnTo>
                  <a:pt x="0" y="75104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CH"/>
          </a:p>
        </p:txBody>
      </p:sp>
      <p:sp>
        <p:nvSpPr>
          <p:cNvPr id="5" name="Freeform 5"/>
          <p:cNvSpPr/>
          <p:nvPr/>
        </p:nvSpPr>
        <p:spPr>
          <a:xfrm>
            <a:off x="14236705" y="6409875"/>
            <a:ext cx="724985" cy="920616"/>
          </a:xfrm>
          <a:custGeom>
            <a:avLst/>
            <a:gdLst/>
            <a:ahLst/>
            <a:cxnLst/>
            <a:rect l="l" t="t" r="r" b="b"/>
            <a:pathLst>
              <a:path w="724985" h="920616">
                <a:moveTo>
                  <a:pt x="0" y="0"/>
                </a:moveTo>
                <a:lnTo>
                  <a:pt x="724986" y="0"/>
                </a:lnTo>
                <a:lnTo>
                  <a:pt x="724986" y="920616"/>
                </a:lnTo>
                <a:lnTo>
                  <a:pt x="0" y="92061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CH"/>
          </a:p>
        </p:txBody>
      </p:sp>
      <p:sp>
        <p:nvSpPr>
          <p:cNvPr id="6" name="Freeform 6"/>
          <p:cNvSpPr/>
          <p:nvPr/>
        </p:nvSpPr>
        <p:spPr>
          <a:xfrm>
            <a:off x="14215205" y="8540136"/>
            <a:ext cx="4602314" cy="3618569"/>
          </a:xfrm>
          <a:custGeom>
            <a:avLst/>
            <a:gdLst/>
            <a:ahLst/>
            <a:cxnLst/>
            <a:rect l="l" t="t" r="r" b="b"/>
            <a:pathLst>
              <a:path w="4602314" h="3618569">
                <a:moveTo>
                  <a:pt x="0" y="0"/>
                </a:moveTo>
                <a:lnTo>
                  <a:pt x="4602314" y="0"/>
                </a:lnTo>
                <a:lnTo>
                  <a:pt x="4602314" y="3618570"/>
                </a:lnTo>
                <a:lnTo>
                  <a:pt x="0" y="361857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de-CH"/>
          </a:p>
        </p:txBody>
      </p:sp>
      <p:sp>
        <p:nvSpPr>
          <p:cNvPr id="7" name="Freeform 7"/>
          <p:cNvSpPr/>
          <p:nvPr/>
        </p:nvSpPr>
        <p:spPr>
          <a:xfrm>
            <a:off x="-674156" y="-1072630"/>
            <a:ext cx="4899948" cy="3068592"/>
          </a:xfrm>
          <a:custGeom>
            <a:avLst/>
            <a:gdLst/>
            <a:ahLst/>
            <a:cxnLst/>
            <a:rect l="l" t="t" r="r" b="b"/>
            <a:pathLst>
              <a:path w="4899948" h="3068592">
                <a:moveTo>
                  <a:pt x="0" y="0"/>
                </a:moveTo>
                <a:lnTo>
                  <a:pt x="4899948" y="0"/>
                </a:lnTo>
                <a:lnTo>
                  <a:pt x="4899948" y="3068592"/>
                </a:lnTo>
                <a:lnTo>
                  <a:pt x="0" y="3068592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de-CH"/>
          </a:p>
        </p:txBody>
      </p:sp>
      <p:sp>
        <p:nvSpPr>
          <p:cNvPr id="8" name="Freeform 8"/>
          <p:cNvSpPr/>
          <p:nvPr/>
        </p:nvSpPr>
        <p:spPr>
          <a:xfrm>
            <a:off x="12686214" y="-2578193"/>
            <a:ext cx="4292424" cy="3870986"/>
          </a:xfrm>
          <a:custGeom>
            <a:avLst/>
            <a:gdLst/>
            <a:ahLst/>
            <a:cxnLst/>
            <a:rect l="l" t="t" r="r" b="b"/>
            <a:pathLst>
              <a:path w="4292424" h="3870986">
                <a:moveTo>
                  <a:pt x="0" y="0"/>
                </a:moveTo>
                <a:lnTo>
                  <a:pt x="4292424" y="0"/>
                </a:lnTo>
                <a:lnTo>
                  <a:pt x="4292424" y="3870986"/>
                </a:lnTo>
                <a:lnTo>
                  <a:pt x="0" y="387098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de-CH"/>
          </a:p>
        </p:txBody>
      </p:sp>
      <p:sp>
        <p:nvSpPr>
          <p:cNvPr id="9" name="Freeform 9"/>
          <p:cNvSpPr/>
          <p:nvPr/>
        </p:nvSpPr>
        <p:spPr>
          <a:xfrm>
            <a:off x="10138935" y="9258300"/>
            <a:ext cx="4076270" cy="2863579"/>
          </a:xfrm>
          <a:custGeom>
            <a:avLst/>
            <a:gdLst/>
            <a:ahLst/>
            <a:cxnLst/>
            <a:rect l="l" t="t" r="r" b="b"/>
            <a:pathLst>
              <a:path w="4076270" h="2863579">
                <a:moveTo>
                  <a:pt x="0" y="0"/>
                </a:moveTo>
                <a:lnTo>
                  <a:pt x="4076270" y="0"/>
                </a:lnTo>
                <a:lnTo>
                  <a:pt x="4076270" y="2863579"/>
                </a:lnTo>
                <a:lnTo>
                  <a:pt x="0" y="2863579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de-CH"/>
          </a:p>
        </p:txBody>
      </p:sp>
      <p:sp>
        <p:nvSpPr>
          <p:cNvPr id="10" name="Freeform 10"/>
          <p:cNvSpPr/>
          <p:nvPr/>
        </p:nvSpPr>
        <p:spPr>
          <a:xfrm>
            <a:off x="7409323" y="-2700100"/>
            <a:ext cx="5493058" cy="4114800"/>
          </a:xfrm>
          <a:custGeom>
            <a:avLst/>
            <a:gdLst/>
            <a:ahLst/>
            <a:cxnLst/>
            <a:rect l="l" t="t" r="r" b="b"/>
            <a:pathLst>
              <a:path w="5493058" h="4114800">
                <a:moveTo>
                  <a:pt x="0" y="0"/>
                </a:moveTo>
                <a:lnTo>
                  <a:pt x="5493058" y="0"/>
                </a:lnTo>
                <a:lnTo>
                  <a:pt x="549305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de-CH"/>
          </a:p>
        </p:txBody>
      </p:sp>
      <p:sp>
        <p:nvSpPr>
          <p:cNvPr id="11" name="Freeform 11"/>
          <p:cNvSpPr/>
          <p:nvPr/>
        </p:nvSpPr>
        <p:spPr>
          <a:xfrm rot="4747568">
            <a:off x="-2972342" y="3665317"/>
            <a:ext cx="4896097" cy="2735694"/>
          </a:xfrm>
          <a:custGeom>
            <a:avLst/>
            <a:gdLst/>
            <a:ahLst/>
            <a:cxnLst/>
            <a:rect l="l" t="t" r="r" b="b"/>
            <a:pathLst>
              <a:path w="4896097" h="2735694">
                <a:moveTo>
                  <a:pt x="0" y="0"/>
                </a:moveTo>
                <a:lnTo>
                  <a:pt x="4896097" y="0"/>
                </a:lnTo>
                <a:lnTo>
                  <a:pt x="4896097" y="2735694"/>
                </a:lnTo>
                <a:lnTo>
                  <a:pt x="0" y="2735694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de-CH"/>
          </a:p>
        </p:txBody>
      </p:sp>
      <p:sp>
        <p:nvSpPr>
          <p:cNvPr id="12" name="Freeform 12"/>
          <p:cNvSpPr/>
          <p:nvPr/>
        </p:nvSpPr>
        <p:spPr>
          <a:xfrm>
            <a:off x="4831481" y="-1626507"/>
            <a:ext cx="2892762" cy="2919301"/>
          </a:xfrm>
          <a:custGeom>
            <a:avLst/>
            <a:gdLst/>
            <a:ahLst/>
            <a:cxnLst/>
            <a:rect l="l" t="t" r="r" b="b"/>
            <a:pathLst>
              <a:path w="2892762" h="2919301">
                <a:moveTo>
                  <a:pt x="0" y="0"/>
                </a:moveTo>
                <a:lnTo>
                  <a:pt x="2892761" y="0"/>
                </a:lnTo>
                <a:lnTo>
                  <a:pt x="2892761" y="2919300"/>
                </a:lnTo>
                <a:lnTo>
                  <a:pt x="0" y="2919300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de-CH"/>
          </a:p>
        </p:txBody>
      </p:sp>
      <p:sp>
        <p:nvSpPr>
          <p:cNvPr id="13" name="Freeform 13"/>
          <p:cNvSpPr/>
          <p:nvPr/>
        </p:nvSpPr>
        <p:spPr>
          <a:xfrm>
            <a:off x="17259300" y="2262342"/>
            <a:ext cx="3575541" cy="3575541"/>
          </a:xfrm>
          <a:custGeom>
            <a:avLst/>
            <a:gdLst/>
            <a:ahLst/>
            <a:cxnLst/>
            <a:rect l="l" t="t" r="r" b="b"/>
            <a:pathLst>
              <a:path w="3575541" h="3575541">
                <a:moveTo>
                  <a:pt x="0" y="0"/>
                </a:moveTo>
                <a:lnTo>
                  <a:pt x="3575541" y="0"/>
                </a:lnTo>
                <a:lnTo>
                  <a:pt x="3575541" y="3575541"/>
                </a:lnTo>
                <a:lnTo>
                  <a:pt x="0" y="3575541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de-CH"/>
          </a:p>
        </p:txBody>
      </p:sp>
      <p:sp>
        <p:nvSpPr>
          <p:cNvPr id="14" name="Freeform 14"/>
          <p:cNvSpPr/>
          <p:nvPr/>
        </p:nvSpPr>
        <p:spPr>
          <a:xfrm>
            <a:off x="2570549" y="9093737"/>
            <a:ext cx="2587020" cy="2386526"/>
          </a:xfrm>
          <a:custGeom>
            <a:avLst/>
            <a:gdLst/>
            <a:ahLst/>
            <a:cxnLst/>
            <a:rect l="l" t="t" r="r" b="b"/>
            <a:pathLst>
              <a:path w="2587020" h="2386526">
                <a:moveTo>
                  <a:pt x="0" y="0"/>
                </a:moveTo>
                <a:lnTo>
                  <a:pt x="2587020" y="0"/>
                </a:lnTo>
                <a:lnTo>
                  <a:pt x="2587020" y="2386526"/>
                </a:lnTo>
                <a:lnTo>
                  <a:pt x="0" y="2386526"/>
                </a:lnTo>
                <a:lnTo>
                  <a:pt x="0" y="0"/>
                </a:lnTo>
                <a:close/>
              </a:path>
            </a:pathLst>
          </a:custGeom>
          <a:blipFill>
            <a:blip r:embed="rId25"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de-CH"/>
          </a:p>
        </p:txBody>
      </p:sp>
      <p:sp>
        <p:nvSpPr>
          <p:cNvPr id="15" name="Freeform 15"/>
          <p:cNvSpPr/>
          <p:nvPr/>
        </p:nvSpPr>
        <p:spPr>
          <a:xfrm rot="-5282649">
            <a:off x="16440369" y="6970869"/>
            <a:ext cx="3382987" cy="1154444"/>
          </a:xfrm>
          <a:custGeom>
            <a:avLst/>
            <a:gdLst/>
            <a:ahLst/>
            <a:cxnLst/>
            <a:rect l="l" t="t" r="r" b="b"/>
            <a:pathLst>
              <a:path w="3382987" h="1154444">
                <a:moveTo>
                  <a:pt x="0" y="0"/>
                </a:moveTo>
                <a:lnTo>
                  <a:pt x="3382987" y="0"/>
                </a:lnTo>
                <a:lnTo>
                  <a:pt x="3382987" y="1154445"/>
                </a:lnTo>
                <a:lnTo>
                  <a:pt x="0" y="1154445"/>
                </a:lnTo>
                <a:lnTo>
                  <a:pt x="0" y="0"/>
                </a:lnTo>
                <a:close/>
              </a:path>
            </a:pathLst>
          </a:custGeom>
          <a:blipFill>
            <a:blip r:embed="rId27">
              <a:extLst>
                <a:ext uri="{96DAC541-7B7A-43D3-8B79-37D633B846F1}">
                  <asvg:svgBlip xmlns:asvg="http://schemas.microsoft.com/office/drawing/2016/SVG/main" r:embed="rId28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de-CH"/>
          </a:p>
        </p:txBody>
      </p:sp>
      <p:sp>
        <p:nvSpPr>
          <p:cNvPr id="16" name="Freeform 16"/>
          <p:cNvSpPr/>
          <p:nvPr/>
        </p:nvSpPr>
        <p:spPr>
          <a:xfrm>
            <a:off x="16978638" y="-642644"/>
            <a:ext cx="3104522" cy="3342688"/>
          </a:xfrm>
          <a:custGeom>
            <a:avLst/>
            <a:gdLst/>
            <a:ahLst/>
            <a:cxnLst/>
            <a:rect l="l" t="t" r="r" b="b"/>
            <a:pathLst>
              <a:path w="3104522" h="3342688">
                <a:moveTo>
                  <a:pt x="0" y="0"/>
                </a:moveTo>
                <a:lnTo>
                  <a:pt x="3104522" y="0"/>
                </a:lnTo>
                <a:lnTo>
                  <a:pt x="3104522" y="3342688"/>
                </a:lnTo>
                <a:lnTo>
                  <a:pt x="0" y="3342688"/>
                </a:lnTo>
                <a:lnTo>
                  <a:pt x="0" y="0"/>
                </a:lnTo>
                <a:close/>
              </a:path>
            </a:pathLst>
          </a:custGeom>
          <a:blipFill>
            <a:blip r:embed="rId29">
              <a:extLst>
                <a:ext uri="{96DAC541-7B7A-43D3-8B79-37D633B846F1}">
                  <asvg:svgBlip xmlns:asvg="http://schemas.microsoft.com/office/drawing/2016/SVG/main" r:embed="rId30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de-CH"/>
          </a:p>
        </p:txBody>
      </p:sp>
      <p:sp>
        <p:nvSpPr>
          <p:cNvPr id="17" name="TextBox 17"/>
          <p:cNvSpPr txBox="1"/>
          <p:nvPr/>
        </p:nvSpPr>
        <p:spPr>
          <a:xfrm>
            <a:off x="3688802" y="3908068"/>
            <a:ext cx="10910396" cy="16579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218"/>
              </a:lnSpc>
            </a:pPr>
            <a:r>
              <a:rPr lang="en-US" sz="12998" b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one-to-one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914102" y="6624033"/>
            <a:ext cx="8459795" cy="5780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81"/>
              </a:lnSpc>
            </a:pPr>
            <a:r>
              <a:rPr lang="en-US" sz="4381" b="1" spc="-87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Einführung für Lehrpersonen</a:t>
            </a:r>
          </a:p>
        </p:txBody>
      </p:sp>
      <p:sp>
        <p:nvSpPr>
          <p:cNvPr id="19" name="Freeform 19"/>
          <p:cNvSpPr/>
          <p:nvPr/>
        </p:nvSpPr>
        <p:spPr>
          <a:xfrm>
            <a:off x="4737926" y="2576219"/>
            <a:ext cx="724985" cy="920616"/>
          </a:xfrm>
          <a:custGeom>
            <a:avLst/>
            <a:gdLst/>
            <a:ahLst/>
            <a:cxnLst/>
            <a:rect l="l" t="t" r="r" b="b"/>
            <a:pathLst>
              <a:path w="724985" h="920616">
                <a:moveTo>
                  <a:pt x="0" y="0"/>
                </a:moveTo>
                <a:lnTo>
                  <a:pt x="724985" y="0"/>
                </a:lnTo>
                <a:lnTo>
                  <a:pt x="724985" y="920616"/>
                </a:lnTo>
                <a:lnTo>
                  <a:pt x="0" y="92061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CH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4000500" y="-4000500"/>
            <a:ext cx="10287000" cy="18288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2"/>
            <a:stretch>
              <a:fillRect l="-71867" t="-3631" r="-74156" b="-2747"/>
            </a:stretch>
          </a:blipFill>
        </p:spPr>
        <p:txBody>
          <a:bodyPr/>
          <a:lstStyle/>
          <a:p>
            <a:endParaRPr lang="de-CH"/>
          </a:p>
        </p:txBody>
      </p:sp>
      <p:sp>
        <p:nvSpPr>
          <p:cNvPr id="3" name="Freeform 3"/>
          <p:cNvSpPr/>
          <p:nvPr/>
        </p:nvSpPr>
        <p:spPr>
          <a:xfrm>
            <a:off x="10994934" y="2091045"/>
            <a:ext cx="6264366" cy="6104909"/>
          </a:xfrm>
          <a:custGeom>
            <a:avLst/>
            <a:gdLst/>
            <a:ahLst/>
            <a:cxnLst/>
            <a:rect l="l" t="t" r="r" b="b"/>
            <a:pathLst>
              <a:path w="6264366" h="6104909">
                <a:moveTo>
                  <a:pt x="0" y="0"/>
                </a:moveTo>
                <a:lnTo>
                  <a:pt x="6264366" y="0"/>
                </a:lnTo>
                <a:lnTo>
                  <a:pt x="6264366" y="6104910"/>
                </a:lnTo>
                <a:lnTo>
                  <a:pt x="0" y="610491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CH"/>
          </a:p>
        </p:txBody>
      </p:sp>
      <p:sp>
        <p:nvSpPr>
          <p:cNvPr id="4" name="TextBox 4"/>
          <p:cNvSpPr txBox="1"/>
          <p:nvPr/>
        </p:nvSpPr>
        <p:spPr>
          <a:xfrm>
            <a:off x="1504950" y="2345718"/>
            <a:ext cx="7707571" cy="22821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730"/>
              </a:lnSpc>
            </a:pPr>
            <a:r>
              <a:rPr lang="en-US" sz="9000" b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Warum </a:t>
            </a:r>
          </a:p>
          <a:p>
            <a:pPr algn="l">
              <a:lnSpc>
                <a:spcPts val="8730"/>
              </a:lnSpc>
            </a:pPr>
            <a:r>
              <a:rPr lang="en-US" sz="9000" b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one-to-one?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04950" y="4731357"/>
            <a:ext cx="7707571" cy="51187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799" lvl="1" indent="-215899" algn="l">
              <a:lnSpc>
                <a:spcPts val="3419"/>
              </a:lnSpc>
              <a:buFont typeface="Arial"/>
              <a:buChar char="•"/>
            </a:pPr>
            <a:r>
              <a:rPr lang="en-US" sz="1999" spc="119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individualisiertes Lernen - Tages- und Wochenplanarbeit möglich</a:t>
            </a:r>
          </a:p>
          <a:p>
            <a:pPr marL="431799" lvl="1" indent="-215899" algn="l">
              <a:lnSpc>
                <a:spcPts val="3419"/>
              </a:lnSpc>
              <a:buFont typeface="Arial"/>
              <a:buChar char="•"/>
            </a:pPr>
            <a:r>
              <a:rPr lang="en-US" sz="1999" spc="119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verbesserte technische Fähigkeiten der Schüler </a:t>
            </a:r>
          </a:p>
          <a:p>
            <a:pPr marL="431799" lvl="1" indent="-215899" algn="l">
              <a:lnSpc>
                <a:spcPts val="3419"/>
              </a:lnSpc>
              <a:buFont typeface="Arial"/>
              <a:buChar char="•"/>
            </a:pPr>
            <a:r>
              <a:rPr lang="en-US" sz="1999" spc="119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einloggen braucht nicht mehr so viel Zeit</a:t>
            </a:r>
          </a:p>
          <a:p>
            <a:pPr marL="431799" lvl="1" indent="-215899" algn="l">
              <a:lnSpc>
                <a:spcPts val="3419"/>
              </a:lnSpc>
              <a:buFont typeface="Arial"/>
              <a:buChar char="•"/>
            </a:pPr>
            <a:r>
              <a:rPr lang="en-US" sz="1999" spc="119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Zugang zu einer Vielzahl von Lernressourcen.</a:t>
            </a:r>
          </a:p>
          <a:p>
            <a:pPr marL="431799" lvl="1" indent="-215899" algn="l">
              <a:lnSpc>
                <a:spcPts val="3419"/>
              </a:lnSpc>
              <a:buFont typeface="Arial"/>
              <a:buChar char="•"/>
            </a:pPr>
            <a:r>
              <a:rPr lang="en-US" sz="1999" spc="119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Empfehlung Kanton SG: 1:1 ab der 5. Klasse (keine Pflicht), Typewriter ab 3. Klasse</a:t>
            </a:r>
          </a:p>
          <a:p>
            <a:pPr marL="431799" lvl="1" indent="-215899" algn="l">
              <a:lnSpc>
                <a:spcPts val="3419"/>
              </a:lnSpc>
              <a:buFont typeface="Arial"/>
              <a:buChar char="•"/>
            </a:pPr>
            <a:r>
              <a:rPr lang="en-US" sz="1999" spc="119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vereinfachtere Umsetzung Lehrplan M&amp;I, ICT-Pass</a:t>
            </a:r>
          </a:p>
          <a:p>
            <a:pPr marL="431799" lvl="1" indent="-215899" algn="l">
              <a:lnSpc>
                <a:spcPts val="3419"/>
              </a:lnSpc>
              <a:buFont typeface="Arial"/>
              <a:buChar char="•"/>
            </a:pPr>
            <a:r>
              <a:rPr lang="en-US" sz="1999" spc="119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digitale Kompetenzen braucht es als notwendige Kulturtechnik</a:t>
            </a:r>
          </a:p>
          <a:p>
            <a:pPr marL="431799" lvl="1" indent="-215899" algn="l">
              <a:lnSpc>
                <a:spcPts val="3419"/>
              </a:lnSpc>
              <a:buFont typeface="Arial"/>
              <a:buChar char="•"/>
            </a:pPr>
            <a:r>
              <a:rPr lang="en-US" sz="1999" spc="119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Grundlagen, um Makerorientiertes Lernen zu ermöglichen (Programmieren)</a:t>
            </a:r>
          </a:p>
        </p:txBody>
      </p:sp>
      <p:sp>
        <p:nvSpPr>
          <p:cNvPr id="6" name="Freeform 6"/>
          <p:cNvSpPr/>
          <p:nvPr/>
        </p:nvSpPr>
        <p:spPr>
          <a:xfrm>
            <a:off x="15353489" y="8540136"/>
            <a:ext cx="4602314" cy="3618569"/>
          </a:xfrm>
          <a:custGeom>
            <a:avLst/>
            <a:gdLst/>
            <a:ahLst/>
            <a:cxnLst/>
            <a:rect l="l" t="t" r="r" b="b"/>
            <a:pathLst>
              <a:path w="4602314" h="3618569">
                <a:moveTo>
                  <a:pt x="0" y="0"/>
                </a:moveTo>
                <a:lnTo>
                  <a:pt x="4602314" y="0"/>
                </a:lnTo>
                <a:lnTo>
                  <a:pt x="4602314" y="3618570"/>
                </a:lnTo>
                <a:lnTo>
                  <a:pt x="0" y="361857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de-CH"/>
          </a:p>
        </p:txBody>
      </p:sp>
      <p:sp>
        <p:nvSpPr>
          <p:cNvPr id="7" name="Freeform 7"/>
          <p:cNvSpPr/>
          <p:nvPr/>
        </p:nvSpPr>
        <p:spPr>
          <a:xfrm>
            <a:off x="-674156" y="-1072630"/>
            <a:ext cx="4899948" cy="3068592"/>
          </a:xfrm>
          <a:custGeom>
            <a:avLst/>
            <a:gdLst/>
            <a:ahLst/>
            <a:cxnLst/>
            <a:rect l="l" t="t" r="r" b="b"/>
            <a:pathLst>
              <a:path w="4899948" h="3068592">
                <a:moveTo>
                  <a:pt x="0" y="0"/>
                </a:moveTo>
                <a:lnTo>
                  <a:pt x="4899948" y="0"/>
                </a:lnTo>
                <a:lnTo>
                  <a:pt x="4899948" y="3068592"/>
                </a:lnTo>
                <a:lnTo>
                  <a:pt x="0" y="306859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de-CH"/>
          </a:p>
        </p:txBody>
      </p:sp>
      <p:sp>
        <p:nvSpPr>
          <p:cNvPr id="8" name="Freeform 8"/>
          <p:cNvSpPr/>
          <p:nvPr/>
        </p:nvSpPr>
        <p:spPr>
          <a:xfrm>
            <a:off x="9144000" y="9258300"/>
            <a:ext cx="4076270" cy="2863579"/>
          </a:xfrm>
          <a:custGeom>
            <a:avLst/>
            <a:gdLst/>
            <a:ahLst/>
            <a:cxnLst/>
            <a:rect l="l" t="t" r="r" b="b"/>
            <a:pathLst>
              <a:path w="4076270" h="2863579">
                <a:moveTo>
                  <a:pt x="0" y="0"/>
                </a:moveTo>
                <a:lnTo>
                  <a:pt x="4076270" y="0"/>
                </a:lnTo>
                <a:lnTo>
                  <a:pt x="4076270" y="2863579"/>
                </a:lnTo>
                <a:lnTo>
                  <a:pt x="0" y="2863579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de-CH"/>
          </a:p>
        </p:txBody>
      </p:sp>
      <p:sp>
        <p:nvSpPr>
          <p:cNvPr id="9" name="Freeform 9"/>
          <p:cNvSpPr/>
          <p:nvPr/>
        </p:nvSpPr>
        <p:spPr>
          <a:xfrm>
            <a:off x="5003948" y="-1890601"/>
            <a:ext cx="2892762" cy="2919301"/>
          </a:xfrm>
          <a:custGeom>
            <a:avLst/>
            <a:gdLst/>
            <a:ahLst/>
            <a:cxnLst/>
            <a:rect l="l" t="t" r="r" b="b"/>
            <a:pathLst>
              <a:path w="2892762" h="2919301">
                <a:moveTo>
                  <a:pt x="0" y="0"/>
                </a:moveTo>
                <a:lnTo>
                  <a:pt x="2892762" y="0"/>
                </a:lnTo>
                <a:lnTo>
                  <a:pt x="2892762" y="2919301"/>
                </a:lnTo>
                <a:lnTo>
                  <a:pt x="0" y="2919301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de-CH"/>
          </a:p>
        </p:txBody>
      </p:sp>
      <p:sp>
        <p:nvSpPr>
          <p:cNvPr id="10" name="Freeform 10"/>
          <p:cNvSpPr/>
          <p:nvPr/>
        </p:nvSpPr>
        <p:spPr>
          <a:xfrm rot="-5282649">
            <a:off x="16004285" y="265374"/>
            <a:ext cx="4017207" cy="1370872"/>
          </a:xfrm>
          <a:custGeom>
            <a:avLst/>
            <a:gdLst/>
            <a:ahLst/>
            <a:cxnLst/>
            <a:rect l="l" t="t" r="r" b="b"/>
            <a:pathLst>
              <a:path w="4017207" h="1370872">
                <a:moveTo>
                  <a:pt x="0" y="0"/>
                </a:moveTo>
                <a:lnTo>
                  <a:pt x="4017207" y="0"/>
                </a:lnTo>
                <a:lnTo>
                  <a:pt x="4017207" y="1370872"/>
                </a:lnTo>
                <a:lnTo>
                  <a:pt x="0" y="1370872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de-CH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4000500" y="-4000500"/>
            <a:ext cx="10287000" cy="18288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2"/>
            <a:stretch>
              <a:fillRect l="-71867" t="-3631" r="-74156" b="-2747"/>
            </a:stretch>
          </a:blipFill>
        </p:spPr>
        <p:txBody>
          <a:bodyPr/>
          <a:lstStyle/>
          <a:p>
            <a:endParaRPr lang="de-CH"/>
          </a:p>
        </p:txBody>
      </p:sp>
      <p:sp>
        <p:nvSpPr>
          <p:cNvPr id="3" name="TextBox 3"/>
          <p:cNvSpPr txBox="1"/>
          <p:nvPr/>
        </p:nvSpPr>
        <p:spPr>
          <a:xfrm>
            <a:off x="1504950" y="3671421"/>
            <a:ext cx="7025086" cy="11772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730"/>
              </a:lnSpc>
            </a:pPr>
            <a:r>
              <a:rPr lang="en-US" sz="9000" b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Vorgehen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23878" y="5233250"/>
            <a:ext cx="7025086" cy="13716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699"/>
              </a:lnSpc>
              <a:spcBef>
                <a:spcPct val="0"/>
              </a:spcBef>
            </a:pPr>
            <a:r>
              <a:rPr lang="en-US" sz="1999" spc="119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Die </a:t>
            </a:r>
            <a:r>
              <a:rPr lang="en-US" sz="1999" spc="119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Projektphase</a:t>
            </a:r>
            <a:r>
              <a:rPr lang="en-US" sz="1999" spc="119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1999" spc="119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läuft</a:t>
            </a:r>
            <a:r>
              <a:rPr lang="en-US" sz="1999" spc="119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1999" spc="119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seit</a:t>
            </a:r>
            <a:r>
              <a:rPr lang="en-US" sz="1999" spc="119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1999" spc="119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letztem</a:t>
            </a:r>
            <a:r>
              <a:rPr lang="en-US" sz="1999" spc="119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Sommer, </a:t>
            </a:r>
            <a:r>
              <a:rPr lang="en-US" sz="1999" spc="119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mit</a:t>
            </a:r>
            <a:r>
              <a:rPr lang="en-US" sz="1999" spc="119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1999" spc="119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Bestellung</a:t>
            </a:r>
            <a:r>
              <a:rPr lang="en-US" sz="1999" spc="119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der </a:t>
            </a:r>
            <a:r>
              <a:rPr lang="en-US" sz="1999" spc="119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Geräte</a:t>
            </a:r>
            <a:r>
              <a:rPr lang="en-US" sz="1999" spc="119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, </a:t>
            </a:r>
            <a:r>
              <a:rPr lang="en-US" sz="1999" spc="119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Austausch</a:t>
            </a:r>
            <a:r>
              <a:rPr lang="en-US" sz="1999" spc="119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1999" spc="119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mit</a:t>
            </a:r>
            <a:r>
              <a:rPr lang="en-US" sz="1999" spc="119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1999" spc="119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Technikern</a:t>
            </a:r>
            <a:r>
              <a:rPr lang="en-US" sz="1999" spc="119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, Recherche Software etc. und </a:t>
            </a:r>
            <a:r>
              <a:rPr lang="en-US" sz="1999" spc="119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sollte</a:t>
            </a:r>
            <a:r>
              <a:rPr lang="en-US" sz="1999" spc="119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bis Ende Monat </a:t>
            </a:r>
            <a:r>
              <a:rPr lang="en-US" sz="1999" spc="119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abgeschlossen</a:t>
            </a:r>
            <a:r>
              <a:rPr lang="en-US" sz="1999" spc="119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sein.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9975489" y="1170261"/>
            <a:ext cx="6998061" cy="2187262"/>
            <a:chOff x="0" y="0"/>
            <a:chExt cx="2342659" cy="73220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342659" cy="732204"/>
            </a:xfrm>
            <a:custGeom>
              <a:avLst/>
              <a:gdLst/>
              <a:ahLst/>
              <a:cxnLst/>
              <a:rect l="l" t="t" r="r" b="b"/>
              <a:pathLst>
                <a:path w="2342659" h="732204">
                  <a:moveTo>
                    <a:pt x="16594" y="0"/>
                  </a:moveTo>
                  <a:lnTo>
                    <a:pt x="2326064" y="0"/>
                  </a:lnTo>
                  <a:cubicBezTo>
                    <a:pt x="2335229" y="0"/>
                    <a:pt x="2342659" y="7430"/>
                    <a:pt x="2342659" y="16594"/>
                  </a:cubicBezTo>
                  <a:lnTo>
                    <a:pt x="2342659" y="715609"/>
                  </a:lnTo>
                  <a:cubicBezTo>
                    <a:pt x="2342659" y="724774"/>
                    <a:pt x="2335229" y="732204"/>
                    <a:pt x="2326064" y="732204"/>
                  </a:cubicBezTo>
                  <a:lnTo>
                    <a:pt x="16594" y="732204"/>
                  </a:lnTo>
                  <a:cubicBezTo>
                    <a:pt x="7430" y="732204"/>
                    <a:pt x="0" y="724774"/>
                    <a:pt x="0" y="715609"/>
                  </a:cubicBezTo>
                  <a:lnTo>
                    <a:pt x="0" y="16594"/>
                  </a:lnTo>
                  <a:cubicBezTo>
                    <a:pt x="0" y="7430"/>
                    <a:pt x="7430" y="0"/>
                    <a:pt x="16594" y="0"/>
                  </a:cubicBezTo>
                  <a:close/>
                </a:path>
              </a:pathLst>
            </a:custGeom>
            <a:solidFill>
              <a:srgbClr val="8AB7E2"/>
            </a:solidFill>
          </p:spPr>
          <p:txBody>
            <a:bodyPr/>
            <a:lstStyle/>
            <a:p>
              <a:endParaRPr lang="de-CH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85725"/>
              <a:ext cx="2342659" cy="64647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25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0491672" y="1837168"/>
            <a:ext cx="1578952" cy="10344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680"/>
              </a:lnSpc>
            </a:pPr>
            <a:r>
              <a:rPr lang="en-US" sz="8000" spc="-656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01.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9975489" y="3636314"/>
            <a:ext cx="6998061" cy="2582076"/>
            <a:chOff x="0" y="0"/>
            <a:chExt cx="2342659" cy="864371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342659" cy="864371"/>
            </a:xfrm>
            <a:custGeom>
              <a:avLst/>
              <a:gdLst/>
              <a:ahLst/>
              <a:cxnLst/>
              <a:rect l="l" t="t" r="r" b="b"/>
              <a:pathLst>
                <a:path w="2342659" h="864371">
                  <a:moveTo>
                    <a:pt x="16594" y="0"/>
                  </a:moveTo>
                  <a:lnTo>
                    <a:pt x="2326064" y="0"/>
                  </a:lnTo>
                  <a:cubicBezTo>
                    <a:pt x="2335229" y="0"/>
                    <a:pt x="2342659" y="7430"/>
                    <a:pt x="2342659" y="16594"/>
                  </a:cubicBezTo>
                  <a:lnTo>
                    <a:pt x="2342659" y="847777"/>
                  </a:lnTo>
                  <a:cubicBezTo>
                    <a:pt x="2342659" y="856942"/>
                    <a:pt x="2335229" y="864371"/>
                    <a:pt x="2326064" y="864371"/>
                  </a:cubicBezTo>
                  <a:lnTo>
                    <a:pt x="16594" y="864371"/>
                  </a:lnTo>
                  <a:cubicBezTo>
                    <a:pt x="7430" y="864371"/>
                    <a:pt x="0" y="856942"/>
                    <a:pt x="0" y="847777"/>
                  </a:cubicBezTo>
                  <a:lnTo>
                    <a:pt x="0" y="16594"/>
                  </a:lnTo>
                  <a:cubicBezTo>
                    <a:pt x="0" y="7430"/>
                    <a:pt x="7430" y="0"/>
                    <a:pt x="16594" y="0"/>
                  </a:cubicBezTo>
                  <a:close/>
                </a:path>
              </a:pathLst>
            </a:custGeom>
            <a:solidFill>
              <a:srgbClr val="8AB7E2"/>
            </a:solidFill>
          </p:spPr>
          <p:txBody>
            <a:bodyPr/>
            <a:lstStyle/>
            <a:p>
              <a:endParaRPr lang="de-CH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85725"/>
              <a:ext cx="2342659" cy="7786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25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975489" y="6557226"/>
            <a:ext cx="6998061" cy="3312577"/>
            <a:chOff x="0" y="0"/>
            <a:chExt cx="2342659" cy="1108912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342659" cy="1108912"/>
            </a:xfrm>
            <a:custGeom>
              <a:avLst/>
              <a:gdLst/>
              <a:ahLst/>
              <a:cxnLst/>
              <a:rect l="l" t="t" r="r" b="b"/>
              <a:pathLst>
                <a:path w="2342659" h="1108912">
                  <a:moveTo>
                    <a:pt x="16594" y="0"/>
                  </a:moveTo>
                  <a:lnTo>
                    <a:pt x="2326064" y="0"/>
                  </a:lnTo>
                  <a:cubicBezTo>
                    <a:pt x="2335229" y="0"/>
                    <a:pt x="2342659" y="7430"/>
                    <a:pt x="2342659" y="16594"/>
                  </a:cubicBezTo>
                  <a:lnTo>
                    <a:pt x="2342659" y="1092318"/>
                  </a:lnTo>
                  <a:cubicBezTo>
                    <a:pt x="2342659" y="1101483"/>
                    <a:pt x="2335229" y="1108912"/>
                    <a:pt x="2326064" y="1108912"/>
                  </a:cubicBezTo>
                  <a:lnTo>
                    <a:pt x="16594" y="1108912"/>
                  </a:lnTo>
                  <a:cubicBezTo>
                    <a:pt x="7430" y="1108912"/>
                    <a:pt x="0" y="1101483"/>
                    <a:pt x="0" y="1092318"/>
                  </a:cubicBezTo>
                  <a:lnTo>
                    <a:pt x="0" y="16594"/>
                  </a:lnTo>
                  <a:cubicBezTo>
                    <a:pt x="0" y="7430"/>
                    <a:pt x="7430" y="0"/>
                    <a:pt x="16594" y="0"/>
                  </a:cubicBezTo>
                  <a:close/>
                </a:path>
              </a:pathLst>
            </a:custGeom>
            <a:solidFill>
              <a:srgbClr val="8AB7E2"/>
            </a:solidFill>
          </p:spPr>
          <p:txBody>
            <a:bodyPr/>
            <a:lstStyle/>
            <a:p>
              <a:endParaRPr lang="de-CH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85725"/>
              <a:ext cx="2342659" cy="102318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25"/>
                </a:lnSpc>
              </a:pPr>
              <a:endParaRPr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10491672" y="4500629"/>
            <a:ext cx="1578952" cy="10344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680"/>
              </a:lnSpc>
            </a:pPr>
            <a:r>
              <a:rPr lang="en-US" sz="8000" spc="-656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02.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491672" y="7786790"/>
            <a:ext cx="1578952" cy="10344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680"/>
              </a:lnSpc>
            </a:pPr>
            <a:r>
              <a:rPr lang="en-US" sz="8000" spc="-656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03.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2218908" y="1454207"/>
            <a:ext cx="4409626" cy="15232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969"/>
              </a:lnSpc>
              <a:spcBef>
                <a:spcPct val="0"/>
              </a:spcBef>
            </a:pPr>
            <a:r>
              <a:rPr lang="en-US" sz="2199" u="none" spc="35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Information LP</a:t>
            </a:r>
          </a:p>
          <a:p>
            <a:pPr marL="474978" lvl="1" indent="-237489" algn="just">
              <a:lnSpc>
                <a:spcPts val="2969"/>
              </a:lnSpc>
              <a:spcBef>
                <a:spcPct val="0"/>
              </a:spcBef>
              <a:buFont typeface="Arial"/>
              <a:buChar char="•"/>
            </a:pPr>
            <a:r>
              <a:rPr lang="en-US" sz="2199" spc="35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Datum</a:t>
            </a:r>
            <a:r>
              <a:rPr lang="en-US" sz="2199" u="none" spc="35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199" u="none" spc="35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Einführung</a:t>
            </a:r>
            <a:endParaRPr lang="en-US" sz="2199" u="none" spc="35" dirty="0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474978" lvl="1" indent="-237489" algn="just">
              <a:lnSpc>
                <a:spcPts val="2969"/>
              </a:lnSpc>
              <a:spcBef>
                <a:spcPct val="0"/>
              </a:spcBef>
              <a:buFont typeface="Arial"/>
              <a:buChar char="•"/>
            </a:pPr>
            <a:r>
              <a:rPr lang="en-US" sz="2199" u="none" spc="35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selbstständige</a:t>
            </a:r>
            <a:r>
              <a:rPr lang="en-US" sz="2199" u="none" spc="35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199" u="none" spc="35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Weiterbildung</a:t>
            </a:r>
            <a:endParaRPr lang="en-US" sz="2199" u="none" spc="35" dirty="0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474978" lvl="1" indent="-237489" algn="just">
              <a:lnSpc>
                <a:spcPts val="2969"/>
              </a:lnSpc>
              <a:buFont typeface="Arial"/>
              <a:buChar char="•"/>
            </a:pPr>
            <a:r>
              <a:rPr lang="en-US" sz="2199" u="none" spc="35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Fragen</a:t>
            </a:r>
            <a:r>
              <a:rPr lang="en-US" sz="2199" u="none" spc="35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an </a:t>
            </a:r>
            <a:r>
              <a:rPr lang="en-US" sz="2199" u="none" spc="35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xy</a:t>
            </a:r>
            <a:endParaRPr lang="en-US" sz="2199" u="none" spc="35" dirty="0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12218908" y="3825804"/>
            <a:ext cx="4754642" cy="19079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969"/>
              </a:lnSpc>
            </a:pPr>
            <a:r>
              <a:rPr lang="en-US" sz="2199" spc="35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Information </a:t>
            </a:r>
            <a:r>
              <a:rPr lang="en-US" sz="2199" spc="35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Eltern</a:t>
            </a:r>
            <a:endParaRPr lang="en-US" sz="2199" spc="35" dirty="0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474978" lvl="1" indent="-237489" algn="l">
              <a:lnSpc>
                <a:spcPts val="2969"/>
              </a:lnSpc>
              <a:buFont typeface="Arial"/>
              <a:buChar char="•"/>
            </a:pPr>
            <a:r>
              <a:rPr lang="en-US" sz="2199" spc="35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Elternabend</a:t>
            </a:r>
            <a:r>
              <a:rPr lang="en-US" sz="2199" spc="35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Datum, Ort</a:t>
            </a:r>
          </a:p>
          <a:p>
            <a:pPr marL="474978" lvl="1" indent="-237489" algn="l">
              <a:lnSpc>
                <a:spcPts val="2969"/>
              </a:lnSpc>
              <a:buFont typeface="Arial"/>
              <a:buChar char="•"/>
            </a:pPr>
            <a:r>
              <a:rPr lang="en-US" sz="2199" spc="35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Abgabe</a:t>
            </a:r>
            <a:r>
              <a:rPr lang="en-US" sz="2199" spc="35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199" spc="35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Nutzungsvereinbarung</a:t>
            </a:r>
            <a:endParaRPr lang="en-US" sz="2199" spc="35" dirty="0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474978" lvl="1" indent="-237489" algn="l">
              <a:lnSpc>
                <a:spcPts val="2969"/>
              </a:lnSpc>
              <a:buFont typeface="Arial"/>
              <a:buChar char="•"/>
            </a:pPr>
            <a:r>
              <a:rPr lang="en-US" sz="2199" spc="35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Anwesenheit</a:t>
            </a:r>
            <a:r>
              <a:rPr lang="en-US" sz="2199" spc="35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von </a:t>
            </a:r>
            <a:r>
              <a:rPr lang="en-US" sz="2199" spc="35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euch</a:t>
            </a:r>
            <a:r>
              <a:rPr lang="en-US" sz="2199" spc="35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199" spc="35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erwünscht</a:t>
            </a:r>
            <a:endParaRPr lang="en-US" sz="2199" spc="35" dirty="0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12218908" y="6814401"/>
            <a:ext cx="4548376" cy="29679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969"/>
              </a:lnSpc>
            </a:pPr>
            <a:r>
              <a:rPr lang="en-US" sz="2199" spc="35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Geräte</a:t>
            </a:r>
          </a:p>
          <a:p>
            <a:pPr marL="474978" lvl="1" indent="-237489" algn="just">
              <a:lnSpc>
                <a:spcPts val="2969"/>
              </a:lnSpc>
              <a:buFont typeface="Arial"/>
              <a:buChar char="•"/>
            </a:pPr>
            <a:r>
              <a:rPr lang="en-US" sz="2199" spc="35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Notebooks LP auf Windows 11</a:t>
            </a:r>
          </a:p>
          <a:p>
            <a:pPr marL="474978" lvl="1" indent="-237489" algn="l">
              <a:lnSpc>
                <a:spcPts val="2969"/>
              </a:lnSpc>
              <a:buFont typeface="Arial"/>
              <a:buChar char="•"/>
            </a:pPr>
            <a:r>
              <a:rPr lang="en-US" sz="2199" spc="35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Roll-out Geräte nach Herbstferien</a:t>
            </a:r>
          </a:p>
          <a:p>
            <a:pPr marL="474978" lvl="1" indent="-237489" algn="just">
              <a:lnSpc>
                <a:spcPts val="2969"/>
              </a:lnSpc>
              <a:buFont typeface="Arial"/>
              <a:buChar char="•"/>
            </a:pPr>
            <a:r>
              <a:rPr lang="en-US" sz="2199" spc="35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Schulung SuS</a:t>
            </a:r>
          </a:p>
          <a:p>
            <a:pPr marL="474978" lvl="1" indent="-237489" algn="l">
              <a:lnSpc>
                <a:spcPts val="2969"/>
              </a:lnSpc>
              <a:buFont typeface="Arial"/>
              <a:buChar char="•"/>
            </a:pPr>
            <a:r>
              <a:rPr lang="en-US" sz="2199" spc="35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Techniker sind während Rollout auf Abruf - Abgabe planen</a:t>
            </a:r>
          </a:p>
        </p:txBody>
      </p:sp>
      <p:sp>
        <p:nvSpPr>
          <p:cNvPr id="20" name="Freeform 20"/>
          <p:cNvSpPr/>
          <p:nvPr/>
        </p:nvSpPr>
        <p:spPr>
          <a:xfrm>
            <a:off x="-848571" y="8919661"/>
            <a:ext cx="3870946" cy="950141"/>
          </a:xfrm>
          <a:custGeom>
            <a:avLst/>
            <a:gdLst/>
            <a:ahLst/>
            <a:cxnLst/>
            <a:rect l="l" t="t" r="r" b="b"/>
            <a:pathLst>
              <a:path w="3870946" h="950141">
                <a:moveTo>
                  <a:pt x="0" y="0"/>
                </a:moveTo>
                <a:lnTo>
                  <a:pt x="3870946" y="0"/>
                </a:lnTo>
                <a:lnTo>
                  <a:pt x="3870946" y="950141"/>
                </a:lnTo>
                <a:lnTo>
                  <a:pt x="0" y="95014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CH"/>
          </a:p>
        </p:txBody>
      </p:sp>
      <p:sp>
        <p:nvSpPr>
          <p:cNvPr id="21" name="Freeform 21"/>
          <p:cNvSpPr/>
          <p:nvPr/>
        </p:nvSpPr>
        <p:spPr>
          <a:xfrm>
            <a:off x="4472906" y="-2364815"/>
            <a:ext cx="4980952" cy="3731186"/>
          </a:xfrm>
          <a:custGeom>
            <a:avLst/>
            <a:gdLst/>
            <a:ahLst/>
            <a:cxnLst/>
            <a:rect l="l" t="t" r="r" b="b"/>
            <a:pathLst>
              <a:path w="4980952" h="3731186">
                <a:moveTo>
                  <a:pt x="0" y="0"/>
                </a:moveTo>
                <a:lnTo>
                  <a:pt x="4980951" y="0"/>
                </a:lnTo>
                <a:lnTo>
                  <a:pt x="4980951" y="3731186"/>
                </a:lnTo>
                <a:lnTo>
                  <a:pt x="0" y="373118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de-CH"/>
          </a:p>
        </p:txBody>
      </p:sp>
      <p:sp>
        <p:nvSpPr>
          <p:cNvPr id="22" name="Freeform 22"/>
          <p:cNvSpPr/>
          <p:nvPr/>
        </p:nvSpPr>
        <p:spPr>
          <a:xfrm>
            <a:off x="3431074" y="8919661"/>
            <a:ext cx="2587020" cy="2386526"/>
          </a:xfrm>
          <a:custGeom>
            <a:avLst/>
            <a:gdLst/>
            <a:ahLst/>
            <a:cxnLst/>
            <a:rect l="l" t="t" r="r" b="b"/>
            <a:pathLst>
              <a:path w="2587020" h="2386526">
                <a:moveTo>
                  <a:pt x="0" y="0"/>
                </a:moveTo>
                <a:lnTo>
                  <a:pt x="2587019" y="0"/>
                </a:lnTo>
                <a:lnTo>
                  <a:pt x="2587019" y="2386525"/>
                </a:lnTo>
                <a:lnTo>
                  <a:pt x="0" y="238652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de-CH"/>
          </a:p>
        </p:txBody>
      </p:sp>
      <p:sp>
        <p:nvSpPr>
          <p:cNvPr id="23" name="Freeform 23"/>
          <p:cNvSpPr/>
          <p:nvPr/>
        </p:nvSpPr>
        <p:spPr>
          <a:xfrm>
            <a:off x="-848571" y="-744412"/>
            <a:ext cx="2597326" cy="2796583"/>
          </a:xfrm>
          <a:custGeom>
            <a:avLst/>
            <a:gdLst/>
            <a:ahLst/>
            <a:cxnLst/>
            <a:rect l="l" t="t" r="r" b="b"/>
            <a:pathLst>
              <a:path w="2597326" h="2796583">
                <a:moveTo>
                  <a:pt x="0" y="0"/>
                </a:moveTo>
                <a:lnTo>
                  <a:pt x="2597327" y="0"/>
                </a:lnTo>
                <a:lnTo>
                  <a:pt x="2597327" y="2796583"/>
                </a:lnTo>
                <a:lnTo>
                  <a:pt x="0" y="279658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de-CH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4000500" y="-4000500"/>
            <a:ext cx="10287000" cy="18288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2"/>
            <a:stretch>
              <a:fillRect l="-71867" t="-3631" r="-74156" b="-2747"/>
            </a:stretch>
          </a:blipFill>
        </p:spPr>
        <p:txBody>
          <a:bodyPr/>
          <a:lstStyle/>
          <a:p>
            <a:endParaRPr lang="de-CH"/>
          </a:p>
        </p:txBody>
      </p:sp>
      <p:sp>
        <p:nvSpPr>
          <p:cNvPr id="3" name="Freeform 3"/>
          <p:cNvSpPr/>
          <p:nvPr/>
        </p:nvSpPr>
        <p:spPr>
          <a:xfrm>
            <a:off x="15353489" y="8540136"/>
            <a:ext cx="4602314" cy="3618569"/>
          </a:xfrm>
          <a:custGeom>
            <a:avLst/>
            <a:gdLst/>
            <a:ahLst/>
            <a:cxnLst/>
            <a:rect l="l" t="t" r="r" b="b"/>
            <a:pathLst>
              <a:path w="4602314" h="3618569">
                <a:moveTo>
                  <a:pt x="0" y="0"/>
                </a:moveTo>
                <a:lnTo>
                  <a:pt x="4602314" y="0"/>
                </a:lnTo>
                <a:lnTo>
                  <a:pt x="4602314" y="3618570"/>
                </a:lnTo>
                <a:lnTo>
                  <a:pt x="0" y="361857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de-CH"/>
          </a:p>
        </p:txBody>
      </p:sp>
      <p:sp>
        <p:nvSpPr>
          <p:cNvPr id="4" name="Freeform 4"/>
          <p:cNvSpPr/>
          <p:nvPr/>
        </p:nvSpPr>
        <p:spPr>
          <a:xfrm>
            <a:off x="-674156" y="-1072630"/>
            <a:ext cx="4899948" cy="3068592"/>
          </a:xfrm>
          <a:custGeom>
            <a:avLst/>
            <a:gdLst/>
            <a:ahLst/>
            <a:cxnLst/>
            <a:rect l="l" t="t" r="r" b="b"/>
            <a:pathLst>
              <a:path w="4899948" h="3068592">
                <a:moveTo>
                  <a:pt x="0" y="0"/>
                </a:moveTo>
                <a:lnTo>
                  <a:pt x="4899948" y="0"/>
                </a:lnTo>
                <a:lnTo>
                  <a:pt x="4899948" y="3068592"/>
                </a:lnTo>
                <a:lnTo>
                  <a:pt x="0" y="306859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de-CH"/>
          </a:p>
        </p:txBody>
      </p:sp>
      <p:sp>
        <p:nvSpPr>
          <p:cNvPr id="5" name="Freeform 5"/>
          <p:cNvSpPr/>
          <p:nvPr/>
        </p:nvSpPr>
        <p:spPr>
          <a:xfrm>
            <a:off x="9144000" y="9258300"/>
            <a:ext cx="4076270" cy="2863579"/>
          </a:xfrm>
          <a:custGeom>
            <a:avLst/>
            <a:gdLst/>
            <a:ahLst/>
            <a:cxnLst/>
            <a:rect l="l" t="t" r="r" b="b"/>
            <a:pathLst>
              <a:path w="4076270" h="2863579">
                <a:moveTo>
                  <a:pt x="0" y="0"/>
                </a:moveTo>
                <a:lnTo>
                  <a:pt x="4076270" y="0"/>
                </a:lnTo>
                <a:lnTo>
                  <a:pt x="4076270" y="2863579"/>
                </a:lnTo>
                <a:lnTo>
                  <a:pt x="0" y="286357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de-CH"/>
          </a:p>
        </p:txBody>
      </p:sp>
      <p:sp>
        <p:nvSpPr>
          <p:cNvPr id="6" name="Freeform 6"/>
          <p:cNvSpPr/>
          <p:nvPr/>
        </p:nvSpPr>
        <p:spPr>
          <a:xfrm>
            <a:off x="5003948" y="-1890601"/>
            <a:ext cx="2892762" cy="2919301"/>
          </a:xfrm>
          <a:custGeom>
            <a:avLst/>
            <a:gdLst/>
            <a:ahLst/>
            <a:cxnLst/>
            <a:rect l="l" t="t" r="r" b="b"/>
            <a:pathLst>
              <a:path w="2892762" h="2919301">
                <a:moveTo>
                  <a:pt x="0" y="0"/>
                </a:moveTo>
                <a:lnTo>
                  <a:pt x="2892762" y="0"/>
                </a:lnTo>
                <a:lnTo>
                  <a:pt x="2892762" y="2919301"/>
                </a:lnTo>
                <a:lnTo>
                  <a:pt x="0" y="291930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de-CH"/>
          </a:p>
        </p:txBody>
      </p:sp>
      <p:sp>
        <p:nvSpPr>
          <p:cNvPr id="7" name="Freeform 7"/>
          <p:cNvSpPr/>
          <p:nvPr/>
        </p:nvSpPr>
        <p:spPr>
          <a:xfrm rot="-5282649">
            <a:off x="16004285" y="265374"/>
            <a:ext cx="4017207" cy="1370872"/>
          </a:xfrm>
          <a:custGeom>
            <a:avLst/>
            <a:gdLst/>
            <a:ahLst/>
            <a:cxnLst/>
            <a:rect l="l" t="t" r="r" b="b"/>
            <a:pathLst>
              <a:path w="4017207" h="1370872">
                <a:moveTo>
                  <a:pt x="0" y="0"/>
                </a:moveTo>
                <a:lnTo>
                  <a:pt x="4017207" y="0"/>
                </a:lnTo>
                <a:lnTo>
                  <a:pt x="4017207" y="1370872"/>
                </a:lnTo>
                <a:lnTo>
                  <a:pt x="0" y="1370872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de-CH"/>
          </a:p>
        </p:txBody>
      </p:sp>
      <p:sp>
        <p:nvSpPr>
          <p:cNvPr id="8" name="Freeform 8"/>
          <p:cNvSpPr/>
          <p:nvPr/>
        </p:nvSpPr>
        <p:spPr>
          <a:xfrm>
            <a:off x="11523345" y="2339276"/>
            <a:ext cx="6571240" cy="6200861"/>
          </a:xfrm>
          <a:custGeom>
            <a:avLst/>
            <a:gdLst/>
            <a:ahLst/>
            <a:cxnLst/>
            <a:rect l="l" t="t" r="r" b="b"/>
            <a:pathLst>
              <a:path w="6571240" h="6200861">
                <a:moveTo>
                  <a:pt x="0" y="0"/>
                </a:moveTo>
                <a:lnTo>
                  <a:pt x="6571239" y="0"/>
                </a:lnTo>
                <a:lnTo>
                  <a:pt x="6571239" y="6200860"/>
                </a:lnTo>
                <a:lnTo>
                  <a:pt x="0" y="620086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CH"/>
          </a:p>
        </p:txBody>
      </p:sp>
      <p:sp>
        <p:nvSpPr>
          <p:cNvPr id="9" name="TextBox 9"/>
          <p:cNvSpPr txBox="1"/>
          <p:nvPr/>
        </p:nvSpPr>
        <p:spPr>
          <a:xfrm>
            <a:off x="1504950" y="2898168"/>
            <a:ext cx="7848753" cy="11772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730"/>
              </a:lnSpc>
            </a:pPr>
            <a:r>
              <a:rPr lang="en-US" sz="9000" b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Vorgaben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504950" y="4421535"/>
            <a:ext cx="10018395" cy="53472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74978" lvl="1" indent="-237489" algn="l">
              <a:lnSpc>
                <a:spcPts val="3585"/>
              </a:lnSpc>
              <a:buFont typeface="Arial"/>
              <a:buChar char="•"/>
            </a:pPr>
            <a:r>
              <a:rPr lang="en-US" sz="2199" spc="13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das Gerät bleibt vorwiegend in der Schule</a:t>
            </a:r>
          </a:p>
          <a:p>
            <a:pPr marL="474978" lvl="1" indent="-237489" algn="l">
              <a:lnSpc>
                <a:spcPts val="3585"/>
              </a:lnSpc>
              <a:buFont typeface="Arial"/>
              <a:buChar char="•"/>
            </a:pPr>
            <a:r>
              <a:rPr lang="en-US" sz="2199" spc="13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1-2 pro Woche darf es nach Hause gegeben werden für Hausaufgaben - Eltern informieren</a:t>
            </a:r>
          </a:p>
          <a:p>
            <a:pPr marL="474978" lvl="1" indent="-237489" algn="l">
              <a:lnSpc>
                <a:spcPts val="3585"/>
              </a:lnSpc>
              <a:buFont typeface="Arial"/>
              <a:buChar char="•"/>
            </a:pPr>
            <a:r>
              <a:rPr lang="en-US" sz="2199" spc="13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die Geräte haben Sicherheitssoftware, Firewall und Inhaltsfilterung - keine Zeitbeschränkung</a:t>
            </a:r>
          </a:p>
          <a:p>
            <a:pPr marL="474978" lvl="1" indent="-237489" algn="l">
              <a:lnSpc>
                <a:spcPts val="3585"/>
              </a:lnSpc>
              <a:buFont typeface="Arial"/>
              <a:buChar char="•"/>
            </a:pPr>
            <a:r>
              <a:rPr lang="en-US" sz="2199" spc="13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die SuS können nichts auf ihren Notebooks installieren</a:t>
            </a:r>
          </a:p>
          <a:p>
            <a:pPr marL="474978" lvl="1" indent="-237489" algn="l">
              <a:lnSpc>
                <a:spcPts val="3585"/>
              </a:lnSpc>
              <a:buFont typeface="Arial"/>
              <a:buChar char="•"/>
            </a:pPr>
            <a:r>
              <a:rPr lang="en-US" sz="2199" spc="13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Updates werden gemacht, z.T. ist ein Neustart erforderlich</a:t>
            </a:r>
          </a:p>
          <a:p>
            <a:pPr marL="474978" lvl="1" indent="-237489" algn="l">
              <a:lnSpc>
                <a:spcPts val="3585"/>
              </a:lnSpc>
              <a:buFont typeface="Arial"/>
              <a:buChar char="•"/>
            </a:pPr>
            <a:r>
              <a:rPr lang="en-US" sz="2199" spc="13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Versicherung gibt es nicht - zu teuer, mit SuS besprechen, wie mit den Notebooks umgegangen wird</a:t>
            </a:r>
          </a:p>
          <a:p>
            <a:pPr marL="474978" lvl="1" indent="-237489" algn="l">
              <a:lnSpc>
                <a:spcPts val="3585"/>
              </a:lnSpc>
              <a:buFont typeface="Arial"/>
              <a:buChar char="•"/>
            </a:pPr>
            <a:r>
              <a:rPr lang="en-US" sz="2199" spc="13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Aufladestation/ Gestelle pro Klassenzimmer 300.-</a:t>
            </a:r>
          </a:p>
          <a:p>
            <a:pPr marL="474978" lvl="1" indent="-237489" algn="l">
              <a:lnSpc>
                <a:spcPts val="3585"/>
              </a:lnSpc>
              <a:buFont typeface="Arial"/>
              <a:buChar char="•"/>
            </a:pPr>
            <a:r>
              <a:rPr lang="en-US" sz="2199" spc="13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Steckleisten: 1200.- insgesamt</a:t>
            </a:r>
          </a:p>
          <a:p>
            <a:pPr marL="474978" lvl="1" indent="-237489" algn="l">
              <a:lnSpc>
                <a:spcPts val="3585"/>
              </a:lnSpc>
              <a:buFont typeface="Arial"/>
              <a:buChar char="•"/>
            </a:pPr>
            <a:r>
              <a:rPr lang="en-US" sz="2199" spc="13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Hüllen: werden von TTG-LP mit SuS beschriftet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4000500" y="-4000500"/>
            <a:ext cx="10287000" cy="18288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2"/>
            <a:stretch>
              <a:fillRect l="-71867" t="-3631" r="-74156" b="-2747"/>
            </a:stretch>
          </a:blipFill>
        </p:spPr>
        <p:txBody>
          <a:bodyPr/>
          <a:lstStyle/>
          <a:p>
            <a:endParaRPr lang="de-CH"/>
          </a:p>
        </p:txBody>
      </p:sp>
      <p:grpSp>
        <p:nvGrpSpPr>
          <p:cNvPr id="3" name="Group 3"/>
          <p:cNvGrpSpPr/>
          <p:nvPr/>
        </p:nvGrpSpPr>
        <p:grpSpPr>
          <a:xfrm>
            <a:off x="1028700" y="2309219"/>
            <a:ext cx="5038071" cy="7753116"/>
            <a:chOff x="0" y="0"/>
            <a:chExt cx="1048738" cy="161390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048738" cy="1613908"/>
            </a:xfrm>
            <a:custGeom>
              <a:avLst/>
              <a:gdLst/>
              <a:ahLst/>
              <a:cxnLst/>
              <a:rect l="l" t="t" r="r" b="b"/>
              <a:pathLst>
                <a:path w="1048738" h="1613908">
                  <a:moveTo>
                    <a:pt x="52247" y="0"/>
                  </a:moveTo>
                  <a:lnTo>
                    <a:pt x="996490" y="0"/>
                  </a:lnTo>
                  <a:cubicBezTo>
                    <a:pt x="1010347" y="0"/>
                    <a:pt x="1023636" y="5505"/>
                    <a:pt x="1033435" y="15303"/>
                  </a:cubicBezTo>
                  <a:cubicBezTo>
                    <a:pt x="1043233" y="25101"/>
                    <a:pt x="1048738" y="38390"/>
                    <a:pt x="1048738" y="52247"/>
                  </a:cubicBezTo>
                  <a:lnTo>
                    <a:pt x="1048738" y="1561661"/>
                  </a:lnTo>
                  <a:cubicBezTo>
                    <a:pt x="1048738" y="1590516"/>
                    <a:pt x="1025346" y="1613908"/>
                    <a:pt x="996490" y="1613908"/>
                  </a:cubicBezTo>
                  <a:lnTo>
                    <a:pt x="52247" y="1613908"/>
                  </a:lnTo>
                  <a:cubicBezTo>
                    <a:pt x="23392" y="1613908"/>
                    <a:pt x="0" y="1590516"/>
                    <a:pt x="0" y="1561661"/>
                  </a:cubicBezTo>
                  <a:lnTo>
                    <a:pt x="0" y="52247"/>
                  </a:lnTo>
                  <a:cubicBezTo>
                    <a:pt x="0" y="23392"/>
                    <a:pt x="23392" y="0"/>
                    <a:pt x="52247" y="0"/>
                  </a:cubicBezTo>
                  <a:close/>
                </a:path>
              </a:pathLst>
            </a:custGeom>
            <a:solidFill>
              <a:srgbClr val="8AB7E2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de-CH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1048738" cy="16520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692531" y="2300893"/>
            <a:ext cx="5038071" cy="7761442"/>
            <a:chOff x="0" y="0"/>
            <a:chExt cx="1048738" cy="161564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048738" cy="1615641"/>
            </a:xfrm>
            <a:custGeom>
              <a:avLst/>
              <a:gdLst/>
              <a:ahLst/>
              <a:cxnLst/>
              <a:rect l="l" t="t" r="r" b="b"/>
              <a:pathLst>
                <a:path w="1048738" h="1615641">
                  <a:moveTo>
                    <a:pt x="52247" y="0"/>
                  </a:moveTo>
                  <a:lnTo>
                    <a:pt x="996490" y="0"/>
                  </a:lnTo>
                  <a:cubicBezTo>
                    <a:pt x="1010347" y="0"/>
                    <a:pt x="1023636" y="5505"/>
                    <a:pt x="1033435" y="15303"/>
                  </a:cubicBezTo>
                  <a:cubicBezTo>
                    <a:pt x="1043233" y="25101"/>
                    <a:pt x="1048738" y="38390"/>
                    <a:pt x="1048738" y="52247"/>
                  </a:cubicBezTo>
                  <a:lnTo>
                    <a:pt x="1048738" y="1563394"/>
                  </a:lnTo>
                  <a:cubicBezTo>
                    <a:pt x="1048738" y="1592250"/>
                    <a:pt x="1025346" y="1615641"/>
                    <a:pt x="996490" y="1615641"/>
                  </a:cubicBezTo>
                  <a:lnTo>
                    <a:pt x="52247" y="1615641"/>
                  </a:lnTo>
                  <a:cubicBezTo>
                    <a:pt x="23392" y="1615641"/>
                    <a:pt x="0" y="1592250"/>
                    <a:pt x="0" y="1563394"/>
                  </a:cubicBezTo>
                  <a:lnTo>
                    <a:pt x="0" y="52247"/>
                  </a:lnTo>
                  <a:cubicBezTo>
                    <a:pt x="0" y="23392"/>
                    <a:pt x="23392" y="0"/>
                    <a:pt x="52247" y="0"/>
                  </a:cubicBezTo>
                  <a:close/>
                </a:path>
              </a:pathLst>
            </a:custGeom>
            <a:solidFill>
              <a:srgbClr val="8AB7E2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de-CH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1048738" cy="165374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028700" y="2309219"/>
            <a:ext cx="5038071" cy="668736"/>
            <a:chOff x="0" y="0"/>
            <a:chExt cx="1048738" cy="139206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048738" cy="139206"/>
            </a:xfrm>
            <a:custGeom>
              <a:avLst/>
              <a:gdLst/>
              <a:ahLst/>
              <a:cxnLst/>
              <a:rect l="l" t="t" r="r" b="b"/>
              <a:pathLst>
                <a:path w="1048738" h="139206">
                  <a:moveTo>
                    <a:pt x="26124" y="0"/>
                  </a:moveTo>
                  <a:lnTo>
                    <a:pt x="1022614" y="0"/>
                  </a:lnTo>
                  <a:cubicBezTo>
                    <a:pt x="1029542" y="0"/>
                    <a:pt x="1036187" y="2752"/>
                    <a:pt x="1041086" y="7651"/>
                  </a:cubicBezTo>
                  <a:cubicBezTo>
                    <a:pt x="1045985" y="12551"/>
                    <a:pt x="1048738" y="19195"/>
                    <a:pt x="1048738" y="26124"/>
                  </a:cubicBezTo>
                  <a:lnTo>
                    <a:pt x="1048738" y="113082"/>
                  </a:lnTo>
                  <a:cubicBezTo>
                    <a:pt x="1048738" y="127510"/>
                    <a:pt x="1037042" y="139206"/>
                    <a:pt x="1022614" y="139206"/>
                  </a:cubicBezTo>
                  <a:lnTo>
                    <a:pt x="26124" y="139206"/>
                  </a:lnTo>
                  <a:cubicBezTo>
                    <a:pt x="19195" y="139206"/>
                    <a:pt x="12551" y="136454"/>
                    <a:pt x="7651" y="131554"/>
                  </a:cubicBezTo>
                  <a:cubicBezTo>
                    <a:pt x="2752" y="126655"/>
                    <a:pt x="0" y="120011"/>
                    <a:pt x="0" y="113082"/>
                  </a:cubicBezTo>
                  <a:lnTo>
                    <a:pt x="0" y="26124"/>
                  </a:lnTo>
                  <a:cubicBezTo>
                    <a:pt x="0" y="11696"/>
                    <a:pt x="11696" y="0"/>
                    <a:pt x="26124" y="0"/>
                  </a:cubicBez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de-CH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1048738" cy="17730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692531" y="2309219"/>
            <a:ext cx="5038071" cy="668736"/>
            <a:chOff x="0" y="0"/>
            <a:chExt cx="1048738" cy="139206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048738" cy="139206"/>
            </a:xfrm>
            <a:custGeom>
              <a:avLst/>
              <a:gdLst/>
              <a:ahLst/>
              <a:cxnLst/>
              <a:rect l="l" t="t" r="r" b="b"/>
              <a:pathLst>
                <a:path w="1048738" h="139206">
                  <a:moveTo>
                    <a:pt x="26124" y="0"/>
                  </a:moveTo>
                  <a:lnTo>
                    <a:pt x="1022614" y="0"/>
                  </a:lnTo>
                  <a:cubicBezTo>
                    <a:pt x="1029542" y="0"/>
                    <a:pt x="1036187" y="2752"/>
                    <a:pt x="1041086" y="7651"/>
                  </a:cubicBezTo>
                  <a:cubicBezTo>
                    <a:pt x="1045985" y="12551"/>
                    <a:pt x="1048738" y="19195"/>
                    <a:pt x="1048738" y="26124"/>
                  </a:cubicBezTo>
                  <a:lnTo>
                    <a:pt x="1048738" y="113082"/>
                  </a:lnTo>
                  <a:cubicBezTo>
                    <a:pt x="1048738" y="127510"/>
                    <a:pt x="1037042" y="139206"/>
                    <a:pt x="1022614" y="139206"/>
                  </a:cubicBezTo>
                  <a:lnTo>
                    <a:pt x="26124" y="139206"/>
                  </a:lnTo>
                  <a:cubicBezTo>
                    <a:pt x="19195" y="139206"/>
                    <a:pt x="12551" y="136454"/>
                    <a:pt x="7651" y="131554"/>
                  </a:cubicBezTo>
                  <a:cubicBezTo>
                    <a:pt x="2752" y="126655"/>
                    <a:pt x="0" y="120011"/>
                    <a:pt x="0" y="113082"/>
                  </a:cubicBezTo>
                  <a:lnTo>
                    <a:pt x="0" y="26124"/>
                  </a:lnTo>
                  <a:cubicBezTo>
                    <a:pt x="0" y="11696"/>
                    <a:pt x="11696" y="0"/>
                    <a:pt x="26124" y="0"/>
                  </a:cubicBez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de-CH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1048738" cy="17730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5" name="Freeform 15"/>
          <p:cNvSpPr/>
          <p:nvPr/>
        </p:nvSpPr>
        <p:spPr>
          <a:xfrm>
            <a:off x="13711802" y="2094185"/>
            <a:ext cx="2407245" cy="5276154"/>
          </a:xfrm>
          <a:custGeom>
            <a:avLst/>
            <a:gdLst/>
            <a:ahLst/>
            <a:cxnLst/>
            <a:rect l="l" t="t" r="r" b="b"/>
            <a:pathLst>
              <a:path w="2407245" h="5276154">
                <a:moveTo>
                  <a:pt x="0" y="0"/>
                </a:moveTo>
                <a:lnTo>
                  <a:pt x="2407245" y="0"/>
                </a:lnTo>
                <a:lnTo>
                  <a:pt x="2407245" y="5276154"/>
                </a:lnTo>
                <a:lnTo>
                  <a:pt x="0" y="527615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CH"/>
          </a:p>
        </p:txBody>
      </p:sp>
      <p:sp>
        <p:nvSpPr>
          <p:cNvPr id="16" name="TextBox 16"/>
          <p:cNvSpPr txBox="1"/>
          <p:nvPr/>
        </p:nvSpPr>
        <p:spPr>
          <a:xfrm>
            <a:off x="1345712" y="2499925"/>
            <a:ext cx="3739422" cy="3135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95"/>
              </a:lnSpc>
            </a:pPr>
            <a:r>
              <a:rPr lang="en-US" sz="2132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Hardware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062826" y="2491599"/>
            <a:ext cx="3739422" cy="3135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95"/>
              </a:lnSpc>
            </a:pPr>
            <a:r>
              <a:rPr lang="en-US" sz="2132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Software / Lizenzen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345712" y="3281046"/>
            <a:ext cx="4543436" cy="64693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10209" lvl="1" indent="-205105" algn="l">
              <a:lnSpc>
                <a:spcPts val="2564"/>
              </a:lnSpc>
              <a:buFont typeface="Arial"/>
              <a:buChar char="•"/>
            </a:pPr>
            <a:r>
              <a:rPr lang="en-US" sz="1899" spc="113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HP Prox360 435 G10 </a:t>
            </a:r>
          </a:p>
          <a:p>
            <a:pPr marL="410209" lvl="1" indent="-205105" algn="l">
              <a:lnSpc>
                <a:spcPts val="2564"/>
              </a:lnSpc>
              <a:buAutoNum type="arabicPeriod"/>
            </a:pPr>
            <a:r>
              <a:rPr lang="en-US" sz="1899" spc="113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AMD Ryzen 5 7530U-Prozessor</a:t>
            </a:r>
          </a:p>
          <a:p>
            <a:pPr marL="410209" lvl="1" indent="-205105" algn="l">
              <a:lnSpc>
                <a:spcPts val="2564"/>
              </a:lnSpc>
              <a:buAutoNum type="arabicPeriod"/>
            </a:pPr>
            <a:r>
              <a:rPr lang="en-US" sz="1899" spc="113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16GB RAM, 512GB-SSD</a:t>
            </a:r>
          </a:p>
          <a:p>
            <a:pPr marL="410209" lvl="1" indent="-205105" algn="l">
              <a:lnSpc>
                <a:spcPts val="2564"/>
              </a:lnSpc>
              <a:buAutoNum type="arabicPeriod"/>
            </a:pPr>
            <a:r>
              <a:rPr lang="en-US" sz="1899" spc="113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13.3"-Touchscreen Full-HD, inkl.       Stift </a:t>
            </a:r>
          </a:p>
          <a:p>
            <a:pPr marL="410209" lvl="1" indent="-205105" algn="l">
              <a:lnSpc>
                <a:spcPts val="2564"/>
              </a:lnSpc>
              <a:buAutoNum type="arabicPeriod"/>
            </a:pPr>
            <a:r>
              <a:rPr lang="en-US" sz="1899" spc="113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Webcam; Wlan, HDMI, 1xUSB-C;  2xUSB-A</a:t>
            </a:r>
          </a:p>
          <a:p>
            <a:pPr marL="410209" lvl="1" indent="-205105" algn="l">
              <a:lnSpc>
                <a:spcPts val="2564"/>
              </a:lnSpc>
              <a:buFont typeface="Arial"/>
              <a:buChar char="•"/>
            </a:pPr>
            <a:r>
              <a:rPr lang="en-US" sz="1899" spc="113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Drucker: Canon - Multifunktionsgerät, HP</a:t>
            </a:r>
          </a:p>
          <a:p>
            <a:pPr marL="410209" lvl="1" indent="-205105" algn="l">
              <a:lnSpc>
                <a:spcPts val="2564"/>
              </a:lnSpc>
              <a:buFont typeface="Arial"/>
              <a:buChar char="•"/>
            </a:pPr>
            <a:r>
              <a:rPr lang="en-US" sz="1899" spc="113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Schneideplotter (N, Z: Silhouette Cameo 4 plus, L: Brother</a:t>
            </a:r>
          </a:p>
          <a:p>
            <a:pPr marL="410209" lvl="1" indent="-205105" algn="l">
              <a:lnSpc>
                <a:spcPts val="2564"/>
              </a:lnSpc>
              <a:buFont typeface="Arial"/>
              <a:buChar char="•"/>
            </a:pPr>
            <a:r>
              <a:rPr lang="en-US" sz="1899" spc="113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Kopfhörer für alle SuS, Mäuse müssen wir noch planen...</a:t>
            </a:r>
          </a:p>
          <a:p>
            <a:pPr marL="410209" lvl="1" indent="-205105" algn="l">
              <a:lnSpc>
                <a:spcPts val="2564"/>
              </a:lnSpc>
              <a:buFont typeface="Arial"/>
              <a:buChar char="•"/>
            </a:pPr>
            <a:r>
              <a:rPr lang="en-US" sz="1899" spc="113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externe CD/DVD-Laufwerke in jedem Schulhaus</a:t>
            </a:r>
          </a:p>
          <a:p>
            <a:pPr marL="410209" lvl="1" indent="-205105" algn="l">
              <a:lnSpc>
                <a:spcPts val="2564"/>
              </a:lnSpc>
              <a:buFont typeface="Arial"/>
              <a:buChar char="•"/>
            </a:pPr>
            <a:r>
              <a:rPr lang="en-US" sz="1899" spc="113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Lego-Mindstorm, Ozobot, MakeyMakey, Calliope, Greenscreen</a:t>
            </a:r>
          </a:p>
          <a:p>
            <a:pPr marL="410209" lvl="1" indent="-205105" algn="l">
              <a:lnSpc>
                <a:spcPts val="2564"/>
              </a:lnSpc>
              <a:buFont typeface="Arial"/>
              <a:buChar char="•"/>
            </a:pPr>
            <a:r>
              <a:rPr lang="en-US" sz="1899" spc="113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grosse Touchscreens in jedem Schulzimmer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015449" y="3195321"/>
            <a:ext cx="4392233" cy="52224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10209" lvl="1" indent="-205105" algn="l">
              <a:lnSpc>
                <a:spcPts val="3457"/>
              </a:lnSpc>
              <a:buFont typeface="Arial"/>
              <a:buChar char="•"/>
            </a:pPr>
            <a:r>
              <a:rPr lang="en-US" sz="1899" spc="113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Betriebssystem: Windows 11  </a:t>
            </a:r>
          </a:p>
          <a:p>
            <a:pPr marL="410209" lvl="1" indent="-205105" algn="l">
              <a:lnSpc>
                <a:spcPts val="3457"/>
              </a:lnSpc>
              <a:buFont typeface="Arial"/>
              <a:buChar char="•"/>
            </a:pPr>
            <a:r>
              <a:rPr lang="en-US" sz="1899" spc="113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M365: Teams, Office</a:t>
            </a:r>
          </a:p>
          <a:p>
            <a:pPr marL="410209" lvl="1" indent="-205105" algn="l">
              <a:lnSpc>
                <a:spcPts val="3457"/>
              </a:lnSpc>
              <a:buFont typeface="Arial"/>
              <a:buChar char="•"/>
            </a:pPr>
            <a:r>
              <a:rPr lang="en-US" sz="1899" spc="113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Schabi</a:t>
            </a:r>
          </a:p>
          <a:p>
            <a:pPr marL="410209" lvl="1" indent="-205105" algn="l">
              <a:lnSpc>
                <a:spcPts val="3457"/>
              </a:lnSpc>
              <a:buFont typeface="Arial"/>
              <a:buChar char="•"/>
            </a:pPr>
            <a:r>
              <a:rPr lang="en-US" sz="1899" spc="113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ANTON</a:t>
            </a:r>
          </a:p>
          <a:p>
            <a:pPr marL="410209" lvl="1" indent="-205105" algn="l">
              <a:lnSpc>
                <a:spcPts val="3457"/>
              </a:lnSpc>
              <a:buFont typeface="Arial"/>
              <a:buChar char="•"/>
            </a:pPr>
            <a:r>
              <a:rPr lang="en-US" sz="1899" spc="113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Antolin</a:t>
            </a:r>
          </a:p>
          <a:p>
            <a:pPr marL="410209" lvl="1" indent="-205105" algn="l">
              <a:lnSpc>
                <a:spcPts val="3457"/>
              </a:lnSpc>
              <a:buFont typeface="Arial"/>
              <a:buChar char="•"/>
            </a:pPr>
            <a:r>
              <a:rPr lang="en-US" sz="1899" spc="113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Lernlupe</a:t>
            </a:r>
          </a:p>
          <a:p>
            <a:pPr marL="410209" lvl="1" indent="-205105" algn="l">
              <a:lnSpc>
                <a:spcPts val="3457"/>
              </a:lnSpc>
              <a:buFont typeface="Arial"/>
              <a:buChar char="•"/>
            </a:pPr>
            <a:r>
              <a:rPr lang="en-US" sz="1899" spc="113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Typewriter</a:t>
            </a:r>
          </a:p>
          <a:p>
            <a:pPr marL="410209" lvl="1" indent="-205105" algn="l">
              <a:lnSpc>
                <a:spcPts val="3457"/>
              </a:lnSpc>
              <a:buFont typeface="Arial"/>
              <a:buChar char="•"/>
            </a:pPr>
            <a:r>
              <a:rPr lang="en-US" sz="1899" spc="113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Canva</a:t>
            </a:r>
          </a:p>
          <a:p>
            <a:pPr marL="410209" lvl="1" indent="-205105" algn="l">
              <a:lnSpc>
                <a:spcPts val="3457"/>
              </a:lnSpc>
              <a:buFont typeface="Arial"/>
              <a:buChar char="•"/>
            </a:pPr>
            <a:r>
              <a:rPr lang="en-US" sz="1899" spc="113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Worksheet-Crafter, LYNX</a:t>
            </a:r>
          </a:p>
          <a:p>
            <a:pPr marL="410209" lvl="1" indent="-205105" algn="l">
              <a:lnSpc>
                <a:spcPts val="3457"/>
              </a:lnSpc>
              <a:buFont typeface="Arial"/>
              <a:buChar char="•"/>
            </a:pPr>
            <a:r>
              <a:rPr lang="en-US" sz="1899" spc="113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frischabpresse, iqes-online</a:t>
            </a:r>
          </a:p>
          <a:p>
            <a:pPr marL="410209" lvl="1" indent="-205105" algn="l">
              <a:lnSpc>
                <a:spcPts val="3457"/>
              </a:lnSpc>
              <a:buFont typeface="Arial"/>
              <a:buChar char="•"/>
            </a:pPr>
            <a:r>
              <a:rPr lang="en-US" sz="1899" spc="113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LMVZ, schulverlag plus, meinklett</a:t>
            </a:r>
          </a:p>
        </p:txBody>
      </p:sp>
      <p:sp>
        <p:nvSpPr>
          <p:cNvPr id="20" name="Freeform 20"/>
          <p:cNvSpPr/>
          <p:nvPr/>
        </p:nvSpPr>
        <p:spPr>
          <a:xfrm rot="-10800000">
            <a:off x="14827993" y="-1392447"/>
            <a:ext cx="4017146" cy="3158481"/>
          </a:xfrm>
          <a:custGeom>
            <a:avLst/>
            <a:gdLst/>
            <a:ahLst/>
            <a:cxnLst/>
            <a:rect l="l" t="t" r="r" b="b"/>
            <a:pathLst>
              <a:path w="4017146" h="3158481">
                <a:moveTo>
                  <a:pt x="0" y="0"/>
                </a:moveTo>
                <a:lnTo>
                  <a:pt x="4017147" y="0"/>
                </a:lnTo>
                <a:lnTo>
                  <a:pt x="4017147" y="3158481"/>
                </a:lnTo>
                <a:lnTo>
                  <a:pt x="0" y="315848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de-CH"/>
          </a:p>
        </p:txBody>
      </p:sp>
      <p:sp>
        <p:nvSpPr>
          <p:cNvPr id="21" name="Freeform 21"/>
          <p:cNvSpPr/>
          <p:nvPr/>
        </p:nvSpPr>
        <p:spPr>
          <a:xfrm>
            <a:off x="4580296" y="-1616873"/>
            <a:ext cx="4224468" cy="2645573"/>
          </a:xfrm>
          <a:custGeom>
            <a:avLst/>
            <a:gdLst/>
            <a:ahLst/>
            <a:cxnLst/>
            <a:rect l="l" t="t" r="r" b="b"/>
            <a:pathLst>
              <a:path w="4224468" h="2645573">
                <a:moveTo>
                  <a:pt x="0" y="0"/>
                </a:moveTo>
                <a:lnTo>
                  <a:pt x="4224469" y="0"/>
                </a:lnTo>
                <a:lnTo>
                  <a:pt x="4224469" y="2645573"/>
                </a:lnTo>
                <a:lnTo>
                  <a:pt x="0" y="264557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de-CH"/>
          </a:p>
        </p:txBody>
      </p:sp>
      <p:sp>
        <p:nvSpPr>
          <p:cNvPr id="22" name="Freeform 22"/>
          <p:cNvSpPr/>
          <p:nvPr/>
        </p:nvSpPr>
        <p:spPr>
          <a:xfrm>
            <a:off x="8285780" y="9319403"/>
            <a:ext cx="3169280" cy="2226419"/>
          </a:xfrm>
          <a:custGeom>
            <a:avLst/>
            <a:gdLst/>
            <a:ahLst/>
            <a:cxnLst/>
            <a:rect l="l" t="t" r="r" b="b"/>
            <a:pathLst>
              <a:path w="3169280" h="2226419">
                <a:moveTo>
                  <a:pt x="0" y="0"/>
                </a:moveTo>
                <a:lnTo>
                  <a:pt x="3169280" y="0"/>
                </a:lnTo>
                <a:lnTo>
                  <a:pt x="3169280" y="2226419"/>
                </a:lnTo>
                <a:lnTo>
                  <a:pt x="0" y="2226419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de-CH"/>
          </a:p>
        </p:txBody>
      </p:sp>
      <p:sp>
        <p:nvSpPr>
          <p:cNvPr id="23" name="Freeform 23"/>
          <p:cNvSpPr/>
          <p:nvPr/>
        </p:nvSpPr>
        <p:spPr>
          <a:xfrm rot="-5400000">
            <a:off x="12134412" y="9245030"/>
            <a:ext cx="2892762" cy="2919301"/>
          </a:xfrm>
          <a:custGeom>
            <a:avLst/>
            <a:gdLst/>
            <a:ahLst/>
            <a:cxnLst/>
            <a:rect l="l" t="t" r="r" b="b"/>
            <a:pathLst>
              <a:path w="2892762" h="2919301">
                <a:moveTo>
                  <a:pt x="0" y="0"/>
                </a:moveTo>
                <a:lnTo>
                  <a:pt x="2892762" y="0"/>
                </a:lnTo>
                <a:lnTo>
                  <a:pt x="2892762" y="2919301"/>
                </a:lnTo>
                <a:lnTo>
                  <a:pt x="0" y="2919301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de-CH"/>
          </a:p>
        </p:txBody>
      </p:sp>
      <p:sp>
        <p:nvSpPr>
          <p:cNvPr id="24" name="Freeform 24"/>
          <p:cNvSpPr/>
          <p:nvPr/>
        </p:nvSpPr>
        <p:spPr>
          <a:xfrm>
            <a:off x="-1558320" y="9093737"/>
            <a:ext cx="2587020" cy="2386526"/>
          </a:xfrm>
          <a:custGeom>
            <a:avLst/>
            <a:gdLst/>
            <a:ahLst/>
            <a:cxnLst/>
            <a:rect l="l" t="t" r="r" b="b"/>
            <a:pathLst>
              <a:path w="2587020" h="2386526">
                <a:moveTo>
                  <a:pt x="0" y="0"/>
                </a:moveTo>
                <a:lnTo>
                  <a:pt x="2587020" y="0"/>
                </a:lnTo>
                <a:lnTo>
                  <a:pt x="2587020" y="2386526"/>
                </a:lnTo>
                <a:lnTo>
                  <a:pt x="0" y="238652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de-CH"/>
          </a:p>
        </p:txBody>
      </p:sp>
      <p:sp>
        <p:nvSpPr>
          <p:cNvPr id="25" name="Freeform 25"/>
          <p:cNvSpPr/>
          <p:nvPr/>
        </p:nvSpPr>
        <p:spPr>
          <a:xfrm>
            <a:off x="17259300" y="7433853"/>
            <a:ext cx="1794966" cy="1932669"/>
          </a:xfrm>
          <a:custGeom>
            <a:avLst/>
            <a:gdLst/>
            <a:ahLst/>
            <a:cxnLst/>
            <a:rect l="l" t="t" r="r" b="b"/>
            <a:pathLst>
              <a:path w="1794966" h="1932669">
                <a:moveTo>
                  <a:pt x="0" y="0"/>
                </a:moveTo>
                <a:lnTo>
                  <a:pt x="1794966" y="0"/>
                </a:lnTo>
                <a:lnTo>
                  <a:pt x="1794966" y="1932669"/>
                </a:lnTo>
                <a:lnTo>
                  <a:pt x="0" y="1932669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de-CH"/>
          </a:p>
        </p:txBody>
      </p:sp>
      <p:sp>
        <p:nvSpPr>
          <p:cNvPr id="26" name="Freeform 26"/>
          <p:cNvSpPr/>
          <p:nvPr/>
        </p:nvSpPr>
        <p:spPr>
          <a:xfrm>
            <a:off x="-744232" y="460501"/>
            <a:ext cx="1488463" cy="1602652"/>
          </a:xfrm>
          <a:custGeom>
            <a:avLst/>
            <a:gdLst/>
            <a:ahLst/>
            <a:cxnLst/>
            <a:rect l="l" t="t" r="r" b="b"/>
            <a:pathLst>
              <a:path w="1488463" h="1602652">
                <a:moveTo>
                  <a:pt x="0" y="0"/>
                </a:moveTo>
                <a:lnTo>
                  <a:pt x="1488464" y="0"/>
                </a:lnTo>
                <a:lnTo>
                  <a:pt x="1488464" y="1602652"/>
                </a:lnTo>
                <a:lnTo>
                  <a:pt x="0" y="1602652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de-CH"/>
          </a:p>
        </p:txBody>
      </p:sp>
      <p:sp>
        <p:nvSpPr>
          <p:cNvPr id="27" name="TextBox 27"/>
          <p:cNvSpPr txBox="1"/>
          <p:nvPr/>
        </p:nvSpPr>
        <p:spPr>
          <a:xfrm>
            <a:off x="1044625" y="491143"/>
            <a:ext cx="12267126" cy="1543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599"/>
              </a:lnSpc>
              <a:spcBef>
                <a:spcPct val="0"/>
              </a:spcBef>
            </a:pPr>
            <a:r>
              <a:rPr lang="en-US" sz="9000" b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Damit arbeiten wir</a:t>
            </a:r>
          </a:p>
        </p:txBody>
      </p:sp>
      <p:grpSp>
        <p:nvGrpSpPr>
          <p:cNvPr id="28" name="Group 28"/>
          <p:cNvGrpSpPr/>
          <p:nvPr/>
        </p:nvGrpSpPr>
        <p:grpSpPr>
          <a:xfrm>
            <a:off x="12359252" y="7826126"/>
            <a:ext cx="5038071" cy="2208636"/>
            <a:chOff x="0" y="0"/>
            <a:chExt cx="1048738" cy="459755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1048738" cy="459755"/>
            </a:xfrm>
            <a:custGeom>
              <a:avLst/>
              <a:gdLst/>
              <a:ahLst/>
              <a:cxnLst/>
              <a:rect l="l" t="t" r="r" b="b"/>
              <a:pathLst>
                <a:path w="1048738" h="459755">
                  <a:moveTo>
                    <a:pt x="52247" y="0"/>
                  </a:moveTo>
                  <a:lnTo>
                    <a:pt x="996490" y="0"/>
                  </a:lnTo>
                  <a:cubicBezTo>
                    <a:pt x="1010347" y="0"/>
                    <a:pt x="1023636" y="5505"/>
                    <a:pt x="1033435" y="15303"/>
                  </a:cubicBezTo>
                  <a:cubicBezTo>
                    <a:pt x="1043233" y="25101"/>
                    <a:pt x="1048738" y="38390"/>
                    <a:pt x="1048738" y="52247"/>
                  </a:cubicBezTo>
                  <a:lnTo>
                    <a:pt x="1048738" y="407508"/>
                  </a:lnTo>
                  <a:cubicBezTo>
                    <a:pt x="1048738" y="421365"/>
                    <a:pt x="1043233" y="434654"/>
                    <a:pt x="1033435" y="444452"/>
                  </a:cubicBezTo>
                  <a:cubicBezTo>
                    <a:pt x="1023636" y="454251"/>
                    <a:pt x="1010347" y="459755"/>
                    <a:pt x="996490" y="459755"/>
                  </a:cubicBezTo>
                  <a:lnTo>
                    <a:pt x="52247" y="459755"/>
                  </a:lnTo>
                  <a:cubicBezTo>
                    <a:pt x="23392" y="459755"/>
                    <a:pt x="0" y="436363"/>
                    <a:pt x="0" y="407508"/>
                  </a:cubicBezTo>
                  <a:lnTo>
                    <a:pt x="0" y="52247"/>
                  </a:lnTo>
                  <a:cubicBezTo>
                    <a:pt x="0" y="23392"/>
                    <a:pt x="23392" y="0"/>
                    <a:pt x="52247" y="0"/>
                  </a:cubicBezTo>
                  <a:close/>
                </a:path>
              </a:pathLst>
            </a:custGeom>
            <a:solidFill>
              <a:srgbClr val="8AB7E2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de-CH"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0" y="-38100"/>
              <a:ext cx="1048738" cy="4978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1" name="TextBox 31"/>
          <p:cNvSpPr txBox="1"/>
          <p:nvPr/>
        </p:nvSpPr>
        <p:spPr>
          <a:xfrm>
            <a:off x="12682170" y="8617071"/>
            <a:ext cx="4392233" cy="12134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88620" lvl="1" indent="-194310" algn="l">
              <a:lnSpc>
                <a:spcPts val="2430"/>
              </a:lnSpc>
              <a:buFont typeface="Arial"/>
              <a:buChar char="•"/>
            </a:pPr>
            <a:r>
              <a:rPr lang="en-US" sz="1800" spc="107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Primardiamanten (Lernkarten)</a:t>
            </a:r>
          </a:p>
          <a:p>
            <a:pPr marL="388620" lvl="1" indent="-194310" algn="l">
              <a:lnSpc>
                <a:spcPts val="2430"/>
              </a:lnSpc>
              <a:buFont typeface="Arial"/>
              <a:buChar char="•"/>
            </a:pPr>
            <a:r>
              <a:rPr lang="en-US" sz="1800" spc="107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ICT-Pass</a:t>
            </a:r>
          </a:p>
          <a:p>
            <a:pPr marL="388620" lvl="1" indent="-194310" algn="l">
              <a:lnSpc>
                <a:spcPts val="2430"/>
              </a:lnSpc>
              <a:buFont typeface="Arial"/>
              <a:buChar char="•"/>
            </a:pPr>
            <a:r>
              <a:rPr lang="en-US" sz="1800" spc="107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MIA</a:t>
            </a:r>
          </a:p>
          <a:p>
            <a:pPr marL="388620" lvl="1" indent="-194310" algn="l">
              <a:lnSpc>
                <a:spcPts val="2430"/>
              </a:lnSpc>
              <a:buFont typeface="Arial"/>
              <a:buChar char="•"/>
            </a:pPr>
            <a:r>
              <a:rPr lang="en-US" sz="1800" spc="107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inform@21</a:t>
            </a:r>
          </a:p>
        </p:txBody>
      </p:sp>
      <p:grpSp>
        <p:nvGrpSpPr>
          <p:cNvPr id="32" name="Group 32"/>
          <p:cNvGrpSpPr/>
          <p:nvPr/>
        </p:nvGrpSpPr>
        <p:grpSpPr>
          <a:xfrm>
            <a:off x="12359252" y="7821824"/>
            <a:ext cx="5038071" cy="668736"/>
            <a:chOff x="0" y="0"/>
            <a:chExt cx="1048738" cy="139206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1048738" cy="139206"/>
            </a:xfrm>
            <a:custGeom>
              <a:avLst/>
              <a:gdLst/>
              <a:ahLst/>
              <a:cxnLst/>
              <a:rect l="l" t="t" r="r" b="b"/>
              <a:pathLst>
                <a:path w="1048738" h="139206">
                  <a:moveTo>
                    <a:pt x="26124" y="0"/>
                  </a:moveTo>
                  <a:lnTo>
                    <a:pt x="1022614" y="0"/>
                  </a:lnTo>
                  <a:cubicBezTo>
                    <a:pt x="1029542" y="0"/>
                    <a:pt x="1036187" y="2752"/>
                    <a:pt x="1041086" y="7651"/>
                  </a:cubicBezTo>
                  <a:cubicBezTo>
                    <a:pt x="1045985" y="12551"/>
                    <a:pt x="1048738" y="19195"/>
                    <a:pt x="1048738" y="26124"/>
                  </a:cubicBezTo>
                  <a:lnTo>
                    <a:pt x="1048738" y="113082"/>
                  </a:lnTo>
                  <a:cubicBezTo>
                    <a:pt x="1048738" y="127510"/>
                    <a:pt x="1037042" y="139206"/>
                    <a:pt x="1022614" y="139206"/>
                  </a:cubicBezTo>
                  <a:lnTo>
                    <a:pt x="26124" y="139206"/>
                  </a:lnTo>
                  <a:cubicBezTo>
                    <a:pt x="19195" y="139206"/>
                    <a:pt x="12551" y="136454"/>
                    <a:pt x="7651" y="131554"/>
                  </a:cubicBezTo>
                  <a:cubicBezTo>
                    <a:pt x="2752" y="126655"/>
                    <a:pt x="0" y="120011"/>
                    <a:pt x="0" y="113082"/>
                  </a:cubicBezTo>
                  <a:lnTo>
                    <a:pt x="0" y="26124"/>
                  </a:lnTo>
                  <a:cubicBezTo>
                    <a:pt x="0" y="11696"/>
                    <a:pt x="11696" y="0"/>
                    <a:pt x="26124" y="0"/>
                  </a:cubicBez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de-CH"/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0" y="-38100"/>
              <a:ext cx="1048738" cy="17730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5" name="TextBox 35"/>
          <p:cNvSpPr txBox="1"/>
          <p:nvPr/>
        </p:nvSpPr>
        <p:spPr>
          <a:xfrm>
            <a:off x="12729547" y="8004204"/>
            <a:ext cx="3739422" cy="3135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95"/>
              </a:lnSpc>
            </a:pPr>
            <a:r>
              <a:rPr lang="en-US" sz="2132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Lehrmittel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4000500" y="-4000500"/>
            <a:ext cx="10287000" cy="18288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2"/>
            <a:stretch>
              <a:fillRect l="-71867" t="-3631" r="-74156" b="-2747"/>
            </a:stretch>
          </a:blipFill>
        </p:spPr>
        <p:txBody>
          <a:bodyPr/>
          <a:lstStyle/>
          <a:p>
            <a:endParaRPr lang="de-CH"/>
          </a:p>
        </p:txBody>
      </p:sp>
      <p:sp>
        <p:nvSpPr>
          <p:cNvPr id="3" name="Freeform 3"/>
          <p:cNvSpPr/>
          <p:nvPr/>
        </p:nvSpPr>
        <p:spPr>
          <a:xfrm>
            <a:off x="882740" y="2348882"/>
            <a:ext cx="3933378" cy="4431976"/>
          </a:xfrm>
          <a:custGeom>
            <a:avLst/>
            <a:gdLst/>
            <a:ahLst/>
            <a:cxnLst/>
            <a:rect l="l" t="t" r="r" b="b"/>
            <a:pathLst>
              <a:path w="3933378" h="4431976">
                <a:moveTo>
                  <a:pt x="0" y="0"/>
                </a:moveTo>
                <a:lnTo>
                  <a:pt x="3933379" y="0"/>
                </a:lnTo>
                <a:lnTo>
                  <a:pt x="3933379" y="4431976"/>
                </a:lnTo>
                <a:lnTo>
                  <a:pt x="0" y="443197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CH"/>
          </a:p>
        </p:txBody>
      </p:sp>
      <p:sp>
        <p:nvSpPr>
          <p:cNvPr id="4" name="Freeform 4"/>
          <p:cNvSpPr/>
          <p:nvPr/>
        </p:nvSpPr>
        <p:spPr>
          <a:xfrm>
            <a:off x="5222805" y="1980176"/>
            <a:ext cx="7811574" cy="3224050"/>
          </a:xfrm>
          <a:custGeom>
            <a:avLst/>
            <a:gdLst/>
            <a:ahLst/>
            <a:cxnLst/>
            <a:rect l="l" t="t" r="r" b="b"/>
            <a:pathLst>
              <a:path w="7811574" h="3224050">
                <a:moveTo>
                  <a:pt x="0" y="0"/>
                </a:moveTo>
                <a:lnTo>
                  <a:pt x="7811574" y="0"/>
                </a:lnTo>
                <a:lnTo>
                  <a:pt x="7811574" y="3224049"/>
                </a:lnTo>
                <a:lnTo>
                  <a:pt x="0" y="322404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CH"/>
          </a:p>
        </p:txBody>
      </p:sp>
      <p:sp>
        <p:nvSpPr>
          <p:cNvPr id="5" name="Freeform 5"/>
          <p:cNvSpPr/>
          <p:nvPr/>
        </p:nvSpPr>
        <p:spPr>
          <a:xfrm>
            <a:off x="5118157" y="636149"/>
            <a:ext cx="8020869" cy="1239589"/>
          </a:xfrm>
          <a:custGeom>
            <a:avLst/>
            <a:gdLst/>
            <a:ahLst/>
            <a:cxnLst/>
            <a:rect l="l" t="t" r="r" b="b"/>
            <a:pathLst>
              <a:path w="8020869" h="1239589">
                <a:moveTo>
                  <a:pt x="0" y="0"/>
                </a:moveTo>
                <a:lnTo>
                  <a:pt x="8020870" y="0"/>
                </a:lnTo>
                <a:lnTo>
                  <a:pt x="8020870" y="1239588"/>
                </a:lnTo>
                <a:lnTo>
                  <a:pt x="0" y="123958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CH"/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5721414" y="893552"/>
            <a:ext cx="795664" cy="795664"/>
          </a:xfrm>
          <a:prstGeom prst="rect">
            <a:avLst/>
          </a:prstGeom>
          <a:ln cap="sq">
            <a:noFill/>
            <a:prstDash val="solid"/>
          </a:ln>
        </p:spPr>
      </p:pic>
      <p:sp>
        <p:nvSpPr>
          <p:cNvPr id="7" name="Freeform 7"/>
          <p:cNvSpPr/>
          <p:nvPr/>
        </p:nvSpPr>
        <p:spPr>
          <a:xfrm>
            <a:off x="5222805" y="4328573"/>
            <a:ext cx="7811574" cy="3224050"/>
          </a:xfrm>
          <a:custGeom>
            <a:avLst/>
            <a:gdLst/>
            <a:ahLst/>
            <a:cxnLst/>
            <a:rect l="l" t="t" r="r" b="b"/>
            <a:pathLst>
              <a:path w="7811574" h="3224050">
                <a:moveTo>
                  <a:pt x="0" y="0"/>
                </a:moveTo>
                <a:lnTo>
                  <a:pt x="7811574" y="0"/>
                </a:lnTo>
                <a:lnTo>
                  <a:pt x="7811574" y="3224050"/>
                </a:lnTo>
                <a:lnTo>
                  <a:pt x="0" y="322405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CH"/>
          </a:p>
        </p:txBody>
      </p:sp>
      <p:sp>
        <p:nvSpPr>
          <p:cNvPr id="8" name="Freeform 8"/>
          <p:cNvSpPr/>
          <p:nvPr/>
        </p:nvSpPr>
        <p:spPr>
          <a:xfrm>
            <a:off x="5222805" y="5798369"/>
            <a:ext cx="7811574" cy="3224050"/>
          </a:xfrm>
          <a:custGeom>
            <a:avLst/>
            <a:gdLst/>
            <a:ahLst/>
            <a:cxnLst/>
            <a:rect l="l" t="t" r="r" b="b"/>
            <a:pathLst>
              <a:path w="7811574" h="3224050">
                <a:moveTo>
                  <a:pt x="0" y="0"/>
                </a:moveTo>
                <a:lnTo>
                  <a:pt x="7811574" y="0"/>
                </a:lnTo>
                <a:lnTo>
                  <a:pt x="7811574" y="3224050"/>
                </a:lnTo>
                <a:lnTo>
                  <a:pt x="0" y="322405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CH"/>
          </a:p>
        </p:txBody>
      </p:sp>
      <p:sp>
        <p:nvSpPr>
          <p:cNvPr id="9" name="Freeform 9"/>
          <p:cNvSpPr/>
          <p:nvPr/>
        </p:nvSpPr>
        <p:spPr>
          <a:xfrm>
            <a:off x="9134006" y="7552623"/>
            <a:ext cx="3567441" cy="2536126"/>
          </a:xfrm>
          <a:custGeom>
            <a:avLst/>
            <a:gdLst/>
            <a:ahLst/>
            <a:cxnLst/>
            <a:rect l="l" t="t" r="r" b="b"/>
            <a:pathLst>
              <a:path w="3567441" h="2536126">
                <a:moveTo>
                  <a:pt x="0" y="0"/>
                </a:moveTo>
                <a:lnTo>
                  <a:pt x="3567441" y="0"/>
                </a:lnTo>
                <a:lnTo>
                  <a:pt x="3567441" y="2536126"/>
                </a:lnTo>
                <a:lnTo>
                  <a:pt x="0" y="253612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CH"/>
          </a:p>
        </p:txBody>
      </p:sp>
      <p:sp>
        <p:nvSpPr>
          <p:cNvPr id="10" name="Freeform 10"/>
          <p:cNvSpPr/>
          <p:nvPr/>
        </p:nvSpPr>
        <p:spPr>
          <a:xfrm>
            <a:off x="13250697" y="4420619"/>
            <a:ext cx="4522417" cy="4522417"/>
          </a:xfrm>
          <a:custGeom>
            <a:avLst/>
            <a:gdLst/>
            <a:ahLst/>
            <a:cxnLst/>
            <a:rect l="l" t="t" r="r" b="b"/>
            <a:pathLst>
              <a:path w="4522417" h="4522417">
                <a:moveTo>
                  <a:pt x="0" y="0"/>
                </a:moveTo>
                <a:lnTo>
                  <a:pt x="4522417" y="0"/>
                </a:lnTo>
                <a:lnTo>
                  <a:pt x="4522417" y="4522416"/>
                </a:lnTo>
                <a:lnTo>
                  <a:pt x="0" y="4522416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CH"/>
          </a:p>
        </p:txBody>
      </p:sp>
      <p:sp>
        <p:nvSpPr>
          <p:cNvPr id="11" name="Freeform 11"/>
          <p:cNvSpPr/>
          <p:nvPr/>
        </p:nvSpPr>
        <p:spPr>
          <a:xfrm>
            <a:off x="13250697" y="2009457"/>
            <a:ext cx="4522417" cy="4522417"/>
          </a:xfrm>
          <a:custGeom>
            <a:avLst/>
            <a:gdLst/>
            <a:ahLst/>
            <a:cxnLst/>
            <a:rect l="l" t="t" r="r" b="b"/>
            <a:pathLst>
              <a:path w="4522417" h="4522417">
                <a:moveTo>
                  <a:pt x="0" y="0"/>
                </a:moveTo>
                <a:lnTo>
                  <a:pt x="4522417" y="0"/>
                </a:lnTo>
                <a:lnTo>
                  <a:pt x="4522417" y="4522417"/>
                </a:lnTo>
                <a:lnTo>
                  <a:pt x="0" y="4522417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CH"/>
          </a:p>
        </p:txBody>
      </p:sp>
      <p:sp>
        <p:nvSpPr>
          <p:cNvPr id="12" name="Freeform 12"/>
          <p:cNvSpPr/>
          <p:nvPr/>
        </p:nvSpPr>
        <p:spPr>
          <a:xfrm>
            <a:off x="9248980" y="7218731"/>
            <a:ext cx="3677097" cy="3291002"/>
          </a:xfrm>
          <a:custGeom>
            <a:avLst/>
            <a:gdLst/>
            <a:ahLst/>
            <a:cxnLst/>
            <a:rect l="l" t="t" r="r" b="b"/>
            <a:pathLst>
              <a:path w="3677097" h="3291002">
                <a:moveTo>
                  <a:pt x="0" y="0"/>
                </a:moveTo>
                <a:lnTo>
                  <a:pt x="3677097" y="0"/>
                </a:lnTo>
                <a:lnTo>
                  <a:pt x="3677097" y="3291002"/>
                </a:lnTo>
                <a:lnTo>
                  <a:pt x="0" y="3291002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  <p:txBody>
          <a:bodyPr/>
          <a:lstStyle/>
          <a:p>
            <a:endParaRPr lang="de-CH"/>
          </a:p>
        </p:txBody>
      </p:sp>
      <p:sp>
        <p:nvSpPr>
          <p:cNvPr id="13" name="Freeform 13"/>
          <p:cNvSpPr/>
          <p:nvPr/>
        </p:nvSpPr>
        <p:spPr>
          <a:xfrm rot="-700925">
            <a:off x="3000393" y="1019658"/>
            <a:ext cx="2160482" cy="1712159"/>
          </a:xfrm>
          <a:custGeom>
            <a:avLst/>
            <a:gdLst/>
            <a:ahLst/>
            <a:cxnLst/>
            <a:rect l="l" t="t" r="r" b="b"/>
            <a:pathLst>
              <a:path w="2160482" h="1712159">
                <a:moveTo>
                  <a:pt x="0" y="0"/>
                </a:moveTo>
                <a:lnTo>
                  <a:pt x="2160482" y="0"/>
                </a:lnTo>
                <a:lnTo>
                  <a:pt x="2160482" y="1712159"/>
                </a:lnTo>
                <a:lnTo>
                  <a:pt x="0" y="1712159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-98612" t="-56309" r="-299230" b="-53352"/>
            </a:stretch>
          </a:blipFill>
        </p:spPr>
        <p:txBody>
          <a:bodyPr/>
          <a:lstStyle/>
          <a:p>
            <a:endParaRPr lang="de-CH"/>
          </a:p>
        </p:txBody>
      </p:sp>
      <p:sp>
        <p:nvSpPr>
          <p:cNvPr id="14" name="Freeform 14"/>
          <p:cNvSpPr/>
          <p:nvPr/>
        </p:nvSpPr>
        <p:spPr>
          <a:xfrm>
            <a:off x="13027175" y="-2356639"/>
            <a:ext cx="4980952" cy="3731186"/>
          </a:xfrm>
          <a:custGeom>
            <a:avLst/>
            <a:gdLst/>
            <a:ahLst/>
            <a:cxnLst/>
            <a:rect l="l" t="t" r="r" b="b"/>
            <a:pathLst>
              <a:path w="4980952" h="3731186">
                <a:moveTo>
                  <a:pt x="0" y="0"/>
                </a:moveTo>
                <a:lnTo>
                  <a:pt x="4980952" y="0"/>
                </a:lnTo>
                <a:lnTo>
                  <a:pt x="4980952" y="3731186"/>
                </a:lnTo>
                <a:lnTo>
                  <a:pt x="0" y="3731186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de-CH"/>
          </a:p>
        </p:txBody>
      </p:sp>
      <p:sp>
        <p:nvSpPr>
          <p:cNvPr id="15" name="Freeform 15"/>
          <p:cNvSpPr/>
          <p:nvPr/>
        </p:nvSpPr>
        <p:spPr>
          <a:xfrm>
            <a:off x="15005044" y="8100609"/>
            <a:ext cx="3802678" cy="3507971"/>
          </a:xfrm>
          <a:custGeom>
            <a:avLst/>
            <a:gdLst/>
            <a:ahLst/>
            <a:cxnLst/>
            <a:rect l="l" t="t" r="r" b="b"/>
            <a:pathLst>
              <a:path w="3802678" h="3507971">
                <a:moveTo>
                  <a:pt x="0" y="0"/>
                </a:moveTo>
                <a:lnTo>
                  <a:pt x="3802678" y="0"/>
                </a:lnTo>
                <a:lnTo>
                  <a:pt x="3802678" y="3507971"/>
                </a:lnTo>
                <a:lnTo>
                  <a:pt x="0" y="3507971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de-CH"/>
          </a:p>
        </p:txBody>
      </p:sp>
      <p:sp>
        <p:nvSpPr>
          <p:cNvPr id="16" name="Freeform 16"/>
          <p:cNvSpPr/>
          <p:nvPr/>
        </p:nvSpPr>
        <p:spPr>
          <a:xfrm>
            <a:off x="-848571" y="-744412"/>
            <a:ext cx="2597326" cy="2796583"/>
          </a:xfrm>
          <a:custGeom>
            <a:avLst/>
            <a:gdLst/>
            <a:ahLst/>
            <a:cxnLst/>
            <a:rect l="l" t="t" r="r" b="b"/>
            <a:pathLst>
              <a:path w="2597326" h="2796583">
                <a:moveTo>
                  <a:pt x="0" y="0"/>
                </a:moveTo>
                <a:lnTo>
                  <a:pt x="2597327" y="0"/>
                </a:lnTo>
                <a:lnTo>
                  <a:pt x="2597327" y="2796583"/>
                </a:lnTo>
                <a:lnTo>
                  <a:pt x="0" y="2796583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de-CH"/>
          </a:p>
        </p:txBody>
      </p:sp>
      <p:sp>
        <p:nvSpPr>
          <p:cNvPr id="17" name="Freeform 17"/>
          <p:cNvSpPr/>
          <p:nvPr/>
        </p:nvSpPr>
        <p:spPr>
          <a:xfrm>
            <a:off x="-364275" y="6681827"/>
            <a:ext cx="6085689" cy="4614059"/>
          </a:xfrm>
          <a:custGeom>
            <a:avLst/>
            <a:gdLst/>
            <a:ahLst/>
            <a:cxnLst/>
            <a:rect l="l" t="t" r="r" b="b"/>
            <a:pathLst>
              <a:path w="6085689" h="4614059">
                <a:moveTo>
                  <a:pt x="0" y="0"/>
                </a:moveTo>
                <a:lnTo>
                  <a:pt x="6085689" y="0"/>
                </a:lnTo>
                <a:lnTo>
                  <a:pt x="6085689" y="4614059"/>
                </a:lnTo>
                <a:lnTo>
                  <a:pt x="0" y="4614059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CH"/>
          </a:p>
        </p:txBody>
      </p:sp>
      <p:sp>
        <p:nvSpPr>
          <p:cNvPr id="18" name="TextBox 18"/>
          <p:cNvSpPr txBox="1"/>
          <p:nvPr/>
        </p:nvSpPr>
        <p:spPr>
          <a:xfrm>
            <a:off x="5954582" y="781483"/>
            <a:ext cx="6588797" cy="4638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39"/>
              </a:lnSpc>
            </a:pPr>
            <a:r>
              <a:rPr lang="en-US" sz="267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Digitaler Unterrichtsraum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069765" y="1313025"/>
            <a:ext cx="4723507" cy="3232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59"/>
              </a:lnSpc>
            </a:pPr>
            <a:r>
              <a:rPr lang="en-US" sz="18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MS Teams, Sharepoint, OneDrive, Schabi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5986870" y="2189122"/>
            <a:ext cx="6588797" cy="9384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39"/>
              </a:lnSpc>
            </a:pPr>
            <a:r>
              <a:rPr lang="en-US" sz="267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Allgemeine Tools (medien- und allgemeindidaktisch)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5425574" y="3333344"/>
            <a:ext cx="3644875" cy="20551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49"/>
              </a:lnSpc>
            </a:pPr>
            <a:r>
              <a:rPr lang="en-US" sz="1964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Multimedia / </a:t>
            </a:r>
            <a:r>
              <a:rPr lang="en-US" sz="1964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Produktionstools</a:t>
            </a:r>
            <a:endParaRPr lang="en-US" sz="1964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marL="424035" lvl="1" indent="-212017" algn="l">
              <a:lnSpc>
                <a:spcPts val="2749"/>
              </a:lnSpc>
              <a:buFont typeface="Arial"/>
              <a:buChar char="•"/>
            </a:pPr>
            <a:r>
              <a:rPr lang="en-US" sz="1964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BookCreator</a:t>
            </a:r>
            <a:endParaRPr lang="en-US" sz="1964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marL="424035" lvl="1" indent="-212017" algn="l">
              <a:lnSpc>
                <a:spcPts val="2749"/>
              </a:lnSpc>
              <a:buFont typeface="Arial"/>
              <a:buChar char="•"/>
            </a:pPr>
            <a:r>
              <a:rPr lang="en-US" sz="1964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Clipchamp</a:t>
            </a:r>
          </a:p>
          <a:p>
            <a:pPr marL="424035" lvl="1" indent="-212017" algn="l">
              <a:lnSpc>
                <a:spcPts val="2749"/>
              </a:lnSpc>
              <a:buFont typeface="Arial"/>
              <a:buChar char="•"/>
            </a:pPr>
            <a:r>
              <a:rPr lang="en-US" sz="1964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Office </a:t>
            </a:r>
            <a:r>
              <a:rPr lang="en-US" sz="1964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Programme</a:t>
            </a:r>
            <a:endParaRPr lang="en-US" sz="1964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marL="424035" lvl="1" indent="-212017" algn="l">
              <a:lnSpc>
                <a:spcPts val="2749"/>
              </a:lnSpc>
              <a:buFont typeface="Arial"/>
              <a:buChar char="•"/>
            </a:pPr>
            <a:r>
              <a:rPr lang="en-US" sz="1964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Stopmotion</a:t>
            </a:r>
            <a:endParaRPr lang="en-US" sz="1964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marL="424035" lvl="1" indent="-212017" algn="l">
              <a:lnSpc>
                <a:spcPts val="2749"/>
              </a:lnSpc>
              <a:buFont typeface="Arial"/>
              <a:buChar char="•"/>
            </a:pPr>
            <a:r>
              <a:rPr lang="en-US" sz="1964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Audacity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9402878" y="3342869"/>
            <a:ext cx="3258889" cy="20538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659"/>
              </a:lnSpc>
            </a:pPr>
            <a:r>
              <a:rPr lang="en-US" sz="18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Präsentation</a:t>
            </a:r>
            <a:r>
              <a:rPr lang="en-US" sz="18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/</a:t>
            </a:r>
            <a:r>
              <a:rPr lang="en-US" sz="18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Kooperation</a:t>
            </a:r>
            <a:endParaRPr lang="en-US" sz="1899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marL="410209" lvl="1" indent="-205105" algn="l">
              <a:lnSpc>
                <a:spcPts val="2659"/>
              </a:lnSpc>
              <a:buFont typeface="Arial"/>
              <a:buChar char="•"/>
            </a:pPr>
            <a:r>
              <a:rPr lang="en-US" sz="18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Thinglink</a:t>
            </a:r>
            <a:endParaRPr lang="en-US" sz="1899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marL="410209" lvl="1" indent="-205105" algn="l">
              <a:lnSpc>
                <a:spcPts val="2659"/>
              </a:lnSpc>
              <a:buFont typeface="Arial"/>
              <a:buChar char="•"/>
            </a:pPr>
            <a:r>
              <a:rPr lang="en-US" sz="18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Padlet</a:t>
            </a:r>
          </a:p>
          <a:p>
            <a:pPr marL="410209" lvl="1" indent="-205105" algn="l">
              <a:lnSpc>
                <a:spcPts val="2659"/>
              </a:lnSpc>
              <a:buFont typeface="Arial"/>
              <a:buChar char="•"/>
            </a:pPr>
            <a:r>
              <a:rPr lang="en-US" sz="18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Miro</a:t>
            </a:r>
          </a:p>
          <a:p>
            <a:pPr marL="410209" lvl="1" indent="-205105" algn="l">
              <a:lnSpc>
                <a:spcPts val="2659"/>
              </a:lnSpc>
              <a:buFont typeface="Arial"/>
              <a:buChar char="•"/>
            </a:pPr>
            <a:r>
              <a:rPr lang="en-US" sz="18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Genial.ly</a:t>
            </a:r>
          </a:p>
          <a:p>
            <a:pPr marL="410209" lvl="1" indent="-205105" algn="l">
              <a:lnSpc>
                <a:spcPts val="2659"/>
              </a:lnSpc>
              <a:buFont typeface="Arial"/>
              <a:buChar char="•"/>
            </a:pPr>
            <a:r>
              <a:rPr lang="en-US" sz="18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Sway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5403663" y="5708050"/>
            <a:ext cx="3122560" cy="13613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660"/>
              </a:lnSpc>
            </a:pPr>
            <a:r>
              <a:rPr lang="en-US" sz="19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Übungs</a:t>
            </a:r>
            <a:r>
              <a:rPr lang="en-US" sz="19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-/</a:t>
            </a:r>
            <a:r>
              <a:rPr lang="en-US" sz="19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Lerntools</a:t>
            </a:r>
            <a:endParaRPr lang="en-US" sz="19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marL="410218" lvl="1" indent="-205109" algn="l">
              <a:lnSpc>
                <a:spcPts val="2660"/>
              </a:lnSpc>
              <a:buFont typeface="Arial"/>
              <a:buChar char="•"/>
            </a:pPr>
            <a:r>
              <a:rPr lang="en-US" sz="19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Quizlet</a:t>
            </a:r>
          </a:p>
          <a:p>
            <a:pPr marL="410218" lvl="1" indent="-205109" algn="l">
              <a:lnSpc>
                <a:spcPts val="2660"/>
              </a:lnSpc>
              <a:buFont typeface="Arial"/>
              <a:buChar char="•"/>
            </a:pPr>
            <a:r>
              <a:rPr lang="en-US" sz="19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LearningApps</a:t>
            </a:r>
            <a:endParaRPr lang="en-US" sz="19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marL="410218" lvl="1" indent="-205109" algn="l">
              <a:lnSpc>
                <a:spcPts val="2660"/>
              </a:lnSpc>
              <a:buFont typeface="Arial"/>
              <a:buChar char="•"/>
            </a:pPr>
            <a:r>
              <a:rPr lang="en-US" sz="19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Anton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9431519" y="5708050"/>
            <a:ext cx="2520628" cy="16567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59"/>
              </a:lnSpc>
            </a:pPr>
            <a:r>
              <a:rPr lang="en-US" sz="18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Quiztools / Umfragen </a:t>
            </a:r>
          </a:p>
          <a:p>
            <a:pPr marL="410209" lvl="1" indent="-205105" algn="l">
              <a:lnSpc>
                <a:spcPts val="2659"/>
              </a:lnSpc>
              <a:buFont typeface="Arial"/>
              <a:buChar char="•"/>
            </a:pPr>
            <a:r>
              <a:rPr lang="en-US" sz="18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Forms</a:t>
            </a:r>
          </a:p>
          <a:p>
            <a:pPr marL="410209" lvl="1" indent="-205105" algn="l">
              <a:lnSpc>
                <a:spcPts val="2659"/>
              </a:lnSpc>
              <a:buFont typeface="Arial"/>
              <a:buChar char="•"/>
            </a:pPr>
            <a:r>
              <a:rPr lang="en-US" sz="18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Mentimeter</a:t>
            </a:r>
          </a:p>
          <a:p>
            <a:pPr marL="410209" lvl="1" indent="-205105" algn="l">
              <a:lnSpc>
                <a:spcPts val="2659"/>
              </a:lnSpc>
              <a:buFont typeface="Arial"/>
              <a:buChar char="•"/>
            </a:pPr>
            <a:r>
              <a:rPr lang="en-US" sz="18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Kahoot!</a:t>
            </a:r>
          </a:p>
          <a:p>
            <a:pPr marL="410209" lvl="1" indent="-205105" algn="l">
              <a:lnSpc>
                <a:spcPts val="2659"/>
              </a:lnSpc>
              <a:buFont typeface="Arial"/>
              <a:buChar char="•"/>
            </a:pPr>
            <a:r>
              <a:rPr lang="en-US" sz="18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Actionbound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5518372" y="7440236"/>
            <a:ext cx="3079254" cy="9899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59"/>
              </a:lnSpc>
            </a:pPr>
            <a:r>
              <a:rPr lang="en-US" sz="18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Feedback / Lernbegleitung</a:t>
            </a:r>
          </a:p>
          <a:p>
            <a:pPr marL="410209" lvl="1" indent="-205105" algn="l">
              <a:lnSpc>
                <a:spcPts val="2659"/>
              </a:lnSpc>
              <a:buFont typeface="Arial"/>
              <a:buChar char="•"/>
            </a:pPr>
            <a:r>
              <a:rPr lang="en-US" sz="18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LearningView</a:t>
            </a:r>
          </a:p>
          <a:p>
            <a:pPr marL="410209" lvl="1" indent="-205105" algn="l">
              <a:lnSpc>
                <a:spcPts val="2659"/>
              </a:lnSpc>
              <a:buFont typeface="Arial"/>
              <a:buChar char="•"/>
            </a:pPr>
            <a:r>
              <a:rPr lang="en-US" sz="18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OneNote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3737069" y="2189122"/>
            <a:ext cx="3549673" cy="9438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62"/>
              </a:lnSpc>
            </a:pPr>
            <a:r>
              <a:rPr lang="en-US" sz="2687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Fachbezogene Tools</a:t>
            </a:r>
          </a:p>
          <a:p>
            <a:pPr algn="ctr">
              <a:lnSpc>
                <a:spcPts val="3762"/>
              </a:lnSpc>
            </a:pPr>
            <a:r>
              <a:rPr lang="en-US" sz="2687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(fachdidaktisch)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3414116" y="3334224"/>
            <a:ext cx="4267572" cy="43237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10209" lvl="1" indent="-205105" algn="l">
              <a:lnSpc>
                <a:spcPts val="2659"/>
              </a:lnSpc>
              <a:buFont typeface="Arial"/>
              <a:buChar char="•"/>
            </a:pPr>
            <a:r>
              <a:rPr lang="en-US" sz="18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Anton</a:t>
            </a:r>
          </a:p>
          <a:p>
            <a:pPr marL="410209" lvl="1" indent="-205105" algn="l">
              <a:lnSpc>
                <a:spcPts val="2659"/>
              </a:lnSpc>
              <a:buFont typeface="Arial"/>
              <a:buChar char="•"/>
            </a:pPr>
            <a:r>
              <a:rPr lang="en-US" sz="18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Lernplattformen von Lehrmitteln</a:t>
            </a:r>
          </a:p>
          <a:p>
            <a:pPr marL="410209" lvl="1" indent="-205105" algn="l">
              <a:lnSpc>
                <a:spcPts val="2659"/>
              </a:lnSpc>
              <a:buFont typeface="Arial"/>
              <a:buChar char="•"/>
            </a:pPr>
            <a:r>
              <a:rPr lang="en-US" sz="18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Blitzrechnen</a:t>
            </a:r>
          </a:p>
          <a:p>
            <a:pPr marL="410209" lvl="1" indent="-205105" algn="l">
              <a:lnSpc>
                <a:spcPts val="2659"/>
              </a:lnSpc>
              <a:buFont typeface="Arial"/>
              <a:buChar char="•"/>
            </a:pPr>
            <a:r>
              <a:rPr lang="en-US" sz="18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Quizlet</a:t>
            </a:r>
          </a:p>
          <a:p>
            <a:pPr marL="410209" lvl="1" indent="-205105" algn="l">
              <a:lnSpc>
                <a:spcPts val="2659"/>
              </a:lnSpc>
              <a:buFont typeface="Arial"/>
              <a:buChar char="•"/>
            </a:pPr>
            <a:r>
              <a:rPr lang="en-US" sz="18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Duolingo</a:t>
            </a:r>
          </a:p>
          <a:p>
            <a:pPr marL="410209" lvl="1" indent="-205105" algn="l">
              <a:lnSpc>
                <a:spcPts val="2659"/>
              </a:lnSpc>
              <a:buFont typeface="Arial"/>
              <a:buChar char="•"/>
            </a:pPr>
            <a:r>
              <a:rPr lang="en-US" sz="18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Antolin</a:t>
            </a:r>
          </a:p>
          <a:p>
            <a:pPr marL="410209" lvl="1" indent="-205105" algn="l">
              <a:lnSpc>
                <a:spcPts val="2659"/>
              </a:lnSpc>
              <a:buFont typeface="Arial"/>
              <a:buChar char="•"/>
            </a:pPr>
            <a:r>
              <a:rPr lang="en-US" sz="18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code.org</a:t>
            </a:r>
          </a:p>
          <a:p>
            <a:pPr marL="410209" lvl="1" indent="-205105" algn="l">
              <a:lnSpc>
                <a:spcPts val="2659"/>
              </a:lnSpc>
              <a:buFont typeface="Arial"/>
              <a:buChar char="•"/>
            </a:pPr>
            <a:r>
              <a:rPr lang="en-US" sz="18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Scratch</a:t>
            </a:r>
          </a:p>
          <a:p>
            <a:pPr marL="410209" lvl="1" indent="-205105" algn="l">
              <a:lnSpc>
                <a:spcPts val="2659"/>
              </a:lnSpc>
              <a:buFont typeface="Arial"/>
              <a:buChar char="•"/>
            </a:pPr>
            <a:r>
              <a:rPr lang="en-US" sz="18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Calliope</a:t>
            </a:r>
          </a:p>
          <a:p>
            <a:pPr marL="410209" lvl="1" indent="-205105" algn="l">
              <a:lnSpc>
                <a:spcPts val="2659"/>
              </a:lnSpc>
              <a:buFont typeface="Arial"/>
              <a:buChar char="•"/>
            </a:pPr>
            <a:r>
              <a:rPr lang="en-US" sz="18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Lego Mindstorms</a:t>
            </a:r>
          </a:p>
          <a:p>
            <a:pPr marL="410209" lvl="1" indent="-205105" algn="l">
              <a:lnSpc>
                <a:spcPts val="2659"/>
              </a:lnSpc>
              <a:buFont typeface="Arial"/>
              <a:buChar char="•"/>
            </a:pPr>
            <a:r>
              <a:rPr lang="en-US" sz="18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Sketchbook</a:t>
            </a:r>
          </a:p>
          <a:p>
            <a:pPr marL="410209" lvl="1" indent="-205105" algn="l">
              <a:lnSpc>
                <a:spcPts val="2659"/>
              </a:lnSpc>
              <a:buFont typeface="Arial"/>
              <a:buChar char="•"/>
            </a:pPr>
            <a:r>
              <a:rPr lang="en-US" sz="18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Dybuster</a:t>
            </a:r>
          </a:p>
          <a:p>
            <a:pPr marL="410209" lvl="1" indent="-205105" algn="l">
              <a:lnSpc>
                <a:spcPts val="2659"/>
              </a:lnSpc>
              <a:buFont typeface="Arial"/>
              <a:buChar char="•"/>
            </a:pPr>
            <a:r>
              <a:rPr lang="en-US" sz="18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Tinkercad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9134006" y="7767013"/>
            <a:ext cx="3527762" cy="4638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39"/>
              </a:lnSpc>
            </a:pPr>
            <a:r>
              <a:rPr lang="en-US" sz="267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Glitzertools</a:t>
            </a:r>
            <a:endParaRPr lang="en-US" sz="2670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29" name="TextBox 29"/>
          <p:cNvSpPr txBox="1"/>
          <p:nvPr/>
        </p:nvSpPr>
        <p:spPr>
          <a:xfrm>
            <a:off x="9978751" y="8350200"/>
            <a:ext cx="2064248" cy="10150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10209" lvl="1" indent="-205105" algn="l">
              <a:lnSpc>
                <a:spcPts val="2659"/>
              </a:lnSpc>
              <a:buFont typeface="Arial"/>
              <a:buChar char="•"/>
            </a:pPr>
            <a:r>
              <a:rPr lang="en-US" sz="18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Geocaching</a:t>
            </a:r>
          </a:p>
          <a:p>
            <a:pPr marL="410209" lvl="1" indent="-205105" algn="l">
              <a:lnSpc>
                <a:spcPts val="2659"/>
              </a:lnSpc>
              <a:buFont typeface="Arial"/>
              <a:buChar char="•"/>
            </a:pPr>
            <a:r>
              <a:rPr lang="en-US" sz="18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Games</a:t>
            </a:r>
          </a:p>
          <a:p>
            <a:pPr marL="410209" lvl="1" indent="-205105" algn="l">
              <a:lnSpc>
                <a:spcPts val="2659"/>
              </a:lnSpc>
              <a:buFont typeface="Arial"/>
              <a:buChar char="•"/>
            </a:pPr>
            <a:r>
              <a:rPr lang="en-US" sz="18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Sketchnote</a:t>
            </a:r>
            <a:endParaRPr lang="en-US" sz="1899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30" name="TextBox 30"/>
          <p:cNvSpPr txBox="1"/>
          <p:nvPr/>
        </p:nvSpPr>
        <p:spPr>
          <a:xfrm>
            <a:off x="1375324" y="7639903"/>
            <a:ext cx="2948211" cy="23234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10209" lvl="1" indent="-205105" algn="l">
              <a:lnSpc>
                <a:spcPts val="2659"/>
              </a:lnSpc>
              <a:buFont typeface="Arial"/>
              <a:buChar char="•"/>
            </a:pPr>
            <a:r>
              <a:rPr lang="en-US" sz="18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M365</a:t>
            </a:r>
          </a:p>
          <a:p>
            <a:pPr marL="410209" lvl="1" indent="-205105" algn="l">
              <a:lnSpc>
                <a:spcPts val="2659"/>
              </a:lnSpc>
              <a:buFont typeface="Arial"/>
              <a:buChar char="•"/>
            </a:pPr>
            <a:r>
              <a:rPr lang="en-US" sz="18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FlashPrint5</a:t>
            </a:r>
          </a:p>
          <a:p>
            <a:pPr marL="410209" lvl="1" indent="-205105" algn="l">
              <a:lnSpc>
                <a:spcPts val="2659"/>
              </a:lnSpc>
              <a:buFont typeface="Arial"/>
              <a:buChar char="•"/>
            </a:pPr>
            <a:r>
              <a:rPr lang="en-US" sz="18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Adobe Reader / pdf24</a:t>
            </a:r>
          </a:p>
          <a:p>
            <a:pPr marL="410209" lvl="1" indent="-205105" algn="l">
              <a:lnSpc>
                <a:spcPts val="2659"/>
              </a:lnSpc>
              <a:buFont typeface="Arial"/>
              <a:buChar char="•"/>
            </a:pPr>
            <a:r>
              <a:rPr lang="en-US" sz="18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VCL Mediaplayer</a:t>
            </a:r>
          </a:p>
          <a:p>
            <a:pPr marL="410209" lvl="1" indent="-205105" algn="l">
              <a:lnSpc>
                <a:spcPts val="2659"/>
              </a:lnSpc>
              <a:buFont typeface="Arial"/>
              <a:buChar char="•"/>
            </a:pPr>
            <a:r>
              <a:rPr lang="en-US" sz="18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LYNX</a:t>
            </a:r>
          </a:p>
          <a:p>
            <a:pPr marL="410209" lvl="1" indent="-205105" algn="l">
              <a:lnSpc>
                <a:spcPts val="2659"/>
              </a:lnSpc>
              <a:buFont typeface="Arial"/>
              <a:buChar char="•"/>
            </a:pPr>
            <a:r>
              <a:rPr lang="en-US" sz="18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Silhouette Studio</a:t>
            </a:r>
          </a:p>
          <a:p>
            <a:pPr marL="410209" lvl="1" indent="-205105" algn="l">
              <a:lnSpc>
                <a:spcPts val="2659"/>
              </a:lnSpc>
              <a:buFont typeface="Arial"/>
              <a:buChar char="•"/>
            </a:pPr>
            <a:r>
              <a:rPr lang="en-US" sz="18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Clipchamp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-785190" y="7014471"/>
            <a:ext cx="6588797" cy="4638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39"/>
              </a:lnSpc>
            </a:pPr>
            <a:r>
              <a:rPr lang="en-US" sz="267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Diese Apps werden installiert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4000500" y="-4000500"/>
            <a:ext cx="10287000" cy="18288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2"/>
            <a:stretch>
              <a:fillRect l="-71867" t="-3631" r="-74156" b="-2747"/>
            </a:stretch>
          </a:blipFill>
        </p:spPr>
        <p:txBody>
          <a:bodyPr/>
          <a:lstStyle/>
          <a:p>
            <a:endParaRPr lang="de-CH"/>
          </a:p>
        </p:txBody>
      </p:sp>
      <p:grpSp>
        <p:nvGrpSpPr>
          <p:cNvPr id="3" name="Group 3"/>
          <p:cNvGrpSpPr/>
          <p:nvPr/>
        </p:nvGrpSpPr>
        <p:grpSpPr>
          <a:xfrm>
            <a:off x="5930165" y="4823914"/>
            <a:ext cx="502056" cy="502056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lnTo>
                    <a:pt x="535715" y="277085"/>
                  </a:lnTo>
                  <a:lnTo>
                    <a:pt x="812800" y="406400"/>
                  </a:lnTo>
                  <a:lnTo>
                    <a:pt x="535715" y="535715"/>
                  </a:lnTo>
                  <a:lnTo>
                    <a:pt x="406400" y="812800"/>
                  </a:lnTo>
                  <a:lnTo>
                    <a:pt x="277085" y="535715"/>
                  </a:lnTo>
                  <a:lnTo>
                    <a:pt x="0" y="406400"/>
                  </a:lnTo>
                  <a:lnTo>
                    <a:pt x="277085" y="277085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000000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de-CH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190500" y="219075"/>
              <a:ext cx="431800" cy="4032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266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2227066" y="4823914"/>
            <a:ext cx="502056" cy="502056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lnTo>
                    <a:pt x="535715" y="277085"/>
                  </a:lnTo>
                  <a:lnTo>
                    <a:pt x="812800" y="406400"/>
                  </a:lnTo>
                  <a:lnTo>
                    <a:pt x="535715" y="535715"/>
                  </a:lnTo>
                  <a:lnTo>
                    <a:pt x="406400" y="812800"/>
                  </a:lnTo>
                  <a:lnTo>
                    <a:pt x="277085" y="535715"/>
                  </a:lnTo>
                  <a:lnTo>
                    <a:pt x="0" y="406400"/>
                  </a:lnTo>
                  <a:lnTo>
                    <a:pt x="277085" y="277085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de-CH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90500" y="219075"/>
              <a:ext cx="431800" cy="4032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66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9653627" y="4823914"/>
            <a:ext cx="502056" cy="502056"/>
            <a:chOff x="0" y="0"/>
            <a:chExt cx="8128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lnTo>
                    <a:pt x="535715" y="277085"/>
                  </a:lnTo>
                  <a:lnTo>
                    <a:pt x="812800" y="406400"/>
                  </a:lnTo>
                  <a:lnTo>
                    <a:pt x="535715" y="535715"/>
                  </a:lnTo>
                  <a:lnTo>
                    <a:pt x="406400" y="812800"/>
                  </a:lnTo>
                  <a:lnTo>
                    <a:pt x="277085" y="535715"/>
                  </a:lnTo>
                  <a:lnTo>
                    <a:pt x="0" y="406400"/>
                  </a:lnTo>
                  <a:lnTo>
                    <a:pt x="277085" y="277085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000000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de-CH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90500" y="219075"/>
              <a:ext cx="431800" cy="4032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266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3396139" y="4823914"/>
            <a:ext cx="502056" cy="502056"/>
            <a:chOff x="0" y="0"/>
            <a:chExt cx="812800" cy="812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lnTo>
                    <a:pt x="535715" y="277085"/>
                  </a:lnTo>
                  <a:lnTo>
                    <a:pt x="812800" y="406400"/>
                  </a:lnTo>
                  <a:lnTo>
                    <a:pt x="535715" y="535715"/>
                  </a:lnTo>
                  <a:lnTo>
                    <a:pt x="406400" y="812800"/>
                  </a:lnTo>
                  <a:lnTo>
                    <a:pt x="277085" y="535715"/>
                  </a:lnTo>
                  <a:lnTo>
                    <a:pt x="0" y="406400"/>
                  </a:lnTo>
                  <a:lnTo>
                    <a:pt x="277085" y="277085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000000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de-CH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90500" y="219075"/>
              <a:ext cx="431800" cy="4032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266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5" name="Freeform 15"/>
          <p:cNvSpPr/>
          <p:nvPr/>
        </p:nvSpPr>
        <p:spPr>
          <a:xfrm>
            <a:off x="-1573240" y="8893298"/>
            <a:ext cx="4051334" cy="2765036"/>
          </a:xfrm>
          <a:custGeom>
            <a:avLst/>
            <a:gdLst/>
            <a:ahLst/>
            <a:cxnLst/>
            <a:rect l="l" t="t" r="r" b="b"/>
            <a:pathLst>
              <a:path w="4051334" h="2765036">
                <a:moveTo>
                  <a:pt x="0" y="0"/>
                </a:moveTo>
                <a:lnTo>
                  <a:pt x="4051334" y="0"/>
                </a:lnTo>
                <a:lnTo>
                  <a:pt x="4051334" y="2765036"/>
                </a:lnTo>
                <a:lnTo>
                  <a:pt x="0" y="27650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CH"/>
          </a:p>
        </p:txBody>
      </p:sp>
      <p:sp>
        <p:nvSpPr>
          <p:cNvPr id="16" name="Freeform 16"/>
          <p:cNvSpPr/>
          <p:nvPr/>
        </p:nvSpPr>
        <p:spPr>
          <a:xfrm>
            <a:off x="15262955" y="8864586"/>
            <a:ext cx="4602314" cy="3618569"/>
          </a:xfrm>
          <a:custGeom>
            <a:avLst/>
            <a:gdLst/>
            <a:ahLst/>
            <a:cxnLst/>
            <a:rect l="l" t="t" r="r" b="b"/>
            <a:pathLst>
              <a:path w="4602314" h="3618569">
                <a:moveTo>
                  <a:pt x="0" y="0"/>
                </a:moveTo>
                <a:lnTo>
                  <a:pt x="4602314" y="0"/>
                </a:lnTo>
                <a:lnTo>
                  <a:pt x="4602314" y="3618569"/>
                </a:lnTo>
                <a:lnTo>
                  <a:pt x="0" y="361856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de-CH"/>
          </a:p>
        </p:txBody>
      </p:sp>
      <p:sp>
        <p:nvSpPr>
          <p:cNvPr id="17" name="Freeform 17"/>
          <p:cNvSpPr/>
          <p:nvPr/>
        </p:nvSpPr>
        <p:spPr>
          <a:xfrm>
            <a:off x="-674156" y="-1322787"/>
            <a:ext cx="4224468" cy="2645573"/>
          </a:xfrm>
          <a:custGeom>
            <a:avLst/>
            <a:gdLst/>
            <a:ahLst/>
            <a:cxnLst/>
            <a:rect l="l" t="t" r="r" b="b"/>
            <a:pathLst>
              <a:path w="4224468" h="2645573">
                <a:moveTo>
                  <a:pt x="0" y="0"/>
                </a:moveTo>
                <a:lnTo>
                  <a:pt x="4224468" y="0"/>
                </a:lnTo>
                <a:lnTo>
                  <a:pt x="4224468" y="2645574"/>
                </a:lnTo>
                <a:lnTo>
                  <a:pt x="0" y="264557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de-CH"/>
          </a:p>
        </p:txBody>
      </p:sp>
      <p:sp>
        <p:nvSpPr>
          <p:cNvPr id="18" name="Freeform 18"/>
          <p:cNvSpPr/>
          <p:nvPr/>
        </p:nvSpPr>
        <p:spPr>
          <a:xfrm>
            <a:off x="11101574" y="9560661"/>
            <a:ext cx="3169280" cy="2226419"/>
          </a:xfrm>
          <a:custGeom>
            <a:avLst/>
            <a:gdLst/>
            <a:ahLst/>
            <a:cxnLst/>
            <a:rect l="l" t="t" r="r" b="b"/>
            <a:pathLst>
              <a:path w="3169280" h="2226419">
                <a:moveTo>
                  <a:pt x="0" y="0"/>
                </a:moveTo>
                <a:lnTo>
                  <a:pt x="3169280" y="0"/>
                </a:lnTo>
                <a:lnTo>
                  <a:pt x="3169280" y="2226419"/>
                </a:lnTo>
                <a:lnTo>
                  <a:pt x="0" y="2226419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de-CH"/>
          </a:p>
        </p:txBody>
      </p:sp>
      <p:sp>
        <p:nvSpPr>
          <p:cNvPr id="19" name="Freeform 19"/>
          <p:cNvSpPr/>
          <p:nvPr/>
        </p:nvSpPr>
        <p:spPr>
          <a:xfrm>
            <a:off x="9653627" y="-3037933"/>
            <a:ext cx="5493058" cy="4114800"/>
          </a:xfrm>
          <a:custGeom>
            <a:avLst/>
            <a:gdLst/>
            <a:ahLst/>
            <a:cxnLst/>
            <a:rect l="l" t="t" r="r" b="b"/>
            <a:pathLst>
              <a:path w="5493058" h="4114800">
                <a:moveTo>
                  <a:pt x="0" y="0"/>
                </a:moveTo>
                <a:lnTo>
                  <a:pt x="5493058" y="0"/>
                </a:lnTo>
                <a:lnTo>
                  <a:pt x="549305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de-CH"/>
          </a:p>
        </p:txBody>
      </p:sp>
      <p:sp>
        <p:nvSpPr>
          <p:cNvPr id="20" name="Freeform 20"/>
          <p:cNvSpPr/>
          <p:nvPr/>
        </p:nvSpPr>
        <p:spPr>
          <a:xfrm rot="-5400000">
            <a:off x="4745771" y="-1877331"/>
            <a:ext cx="2892762" cy="2919301"/>
          </a:xfrm>
          <a:custGeom>
            <a:avLst/>
            <a:gdLst/>
            <a:ahLst/>
            <a:cxnLst/>
            <a:rect l="l" t="t" r="r" b="b"/>
            <a:pathLst>
              <a:path w="2892762" h="2919301">
                <a:moveTo>
                  <a:pt x="0" y="0"/>
                </a:moveTo>
                <a:lnTo>
                  <a:pt x="2892761" y="0"/>
                </a:lnTo>
                <a:lnTo>
                  <a:pt x="2892761" y="2919301"/>
                </a:lnTo>
                <a:lnTo>
                  <a:pt x="0" y="2919301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de-CH"/>
          </a:p>
        </p:txBody>
      </p:sp>
      <p:sp>
        <p:nvSpPr>
          <p:cNvPr id="21" name="Freeform 21"/>
          <p:cNvSpPr/>
          <p:nvPr/>
        </p:nvSpPr>
        <p:spPr>
          <a:xfrm>
            <a:off x="2932282" y="9271808"/>
            <a:ext cx="2587020" cy="2386526"/>
          </a:xfrm>
          <a:custGeom>
            <a:avLst/>
            <a:gdLst/>
            <a:ahLst/>
            <a:cxnLst/>
            <a:rect l="l" t="t" r="r" b="b"/>
            <a:pathLst>
              <a:path w="2587020" h="2386526">
                <a:moveTo>
                  <a:pt x="0" y="0"/>
                </a:moveTo>
                <a:lnTo>
                  <a:pt x="2587020" y="0"/>
                </a:lnTo>
                <a:lnTo>
                  <a:pt x="2587020" y="2386526"/>
                </a:lnTo>
                <a:lnTo>
                  <a:pt x="0" y="2386526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de-CH"/>
          </a:p>
        </p:txBody>
      </p:sp>
      <p:sp>
        <p:nvSpPr>
          <p:cNvPr id="22" name="Freeform 22"/>
          <p:cNvSpPr/>
          <p:nvPr/>
        </p:nvSpPr>
        <p:spPr>
          <a:xfrm>
            <a:off x="15262955" y="-1072630"/>
            <a:ext cx="1996345" cy="2149497"/>
          </a:xfrm>
          <a:custGeom>
            <a:avLst/>
            <a:gdLst/>
            <a:ahLst/>
            <a:cxnLst/>
            <a:rect l="l" t="t" r="r" b="b"/>
            <a:pathLst>
              <a:path w="1996345" h="2149497">
                <a:moveTo>
                  <a:pt x="0" y="0"/>
                </a:moveTo>
                <a:lnTo>
                  <a:pt x="1996345" y="0"/>
                </a:lnTo>
                <a:lnTo>
                  <a:pt x="1996345" y="2149497"/>
                </a:lnTo>
                <a:lnTo>
                  <a:pt x="0" y="2149497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de-CH"/>
          </a:p>
        </p:txBody>
      </p:sp>
      <p:sp>
        <p:nvSpPr>
          <p:cNvPr id="23" name="TextBox 23"/>
          <p:cNvSpPr txBox="1"/>
          <p:nvPr/>
        </p:nvSpPr>
        <p:spPr>
          <a:xfrm>
            <a:off x="2227066" y="5616041"/>
            <a:ext cx="2197323" cy="6794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50"/>
              </a:lnSpc>
            </a:pPr>
            <a:r>
              <a:rPr lang="en-US" sz="5000" b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01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5948468" y="5616041"/>
            <a:ext cx="2197323" cy="6794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50"/>
              </a:lnSpc>
            </a:pPr>
            <a:r>
              <a:rPr lang="en-US" sz="5000" b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02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227066" y="6447891"/>
            <a:ext cx="2646492" cy="283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50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Substitution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5948468" y="6447891"/>
            <a:ext cx="2732862" cy="283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50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Augmentation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9671930" y="5616041"/>
            <a:ext cx="2197323" cy="6794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50"/>
              </a:lnSpc>
            </a:pPr>
            <a:r>
              <a:rPr lang="en-US" sz="5000" b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03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9671930" y="6447891"/>
            <a:ext cx="2747991" cy="283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50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Modification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3414442" y="5616041"/>
            <a:ext cx="2197323" cy="6794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50"/>
              </a:lnSpc>
            </a:pPr>
            <a:r>
              <a:rPr lang="en-US" sz="5000" b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04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3414442" y="6447891"/>
            <a:ext cx="2646492" cy="283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50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Redefinition</a:t>
            </a:r>
          </a:p>
        </p:txBody>
      </p:sp>
      <p:sp>
        <p:nvSpPr>
          <p:cNvPr id="31" name="Freeform 31"/>
          <p:cNvSpPr/>
          <p:nvPr/>
        </p:nvSpPr>
        <p:spPr>
          <a:xfrm>
            <a:off x="2227066" y="1310866"/>
            <a:ext cx="13708378" cy="7665268"/>
          </a:xfrm>
          <a:custGeom>
            <a:avLst/>
            <a:gdLst/>
            <a:ahLst/>
            <a:cxnLst/>
            <a:rect l="l" t="t" r="r" b="b"/>
            <a:pathLst>
              <a:path w="13708378" h="7665268">
                <a:moveTo>
                  <a:pt x="0" y="0"/>
                </a:moveTo>
                <a:lnTo>
                  <a:pt x="13708378" y="0"/>
                </a:lnTo>
                <a:lnTo>
                  <a:pt x="13708378" y="7665268"/>
                </a:lnTo>
                <a:lnTo>
                  <a:pt x="0" y="7665268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/>
            </a:stretch>
          </a:blipFill>
        </p:spPr>
        <p:txBody>
          <a:bodyPr/>
          <a:lstStyle/>
          <a:p>
            <a:endParaRPr lang="de-CH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4000500" y="-4000500"/>
            <a:ext cx="10287000" cy="18288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2"/>
            <a:stretch>
              <a:fillRect l="-71867" t="-3631" r="-74156" b="-2747"/>
            </a:stretch>
          </a:blipFill>
        </p:spPr>
        <p:txBody>
          <a:bodyPr/>
          <a:lstStyle/>
          <a:p>
            <a:endParaRPr lang="de-CH"/>
          </a:p>
        </p:txBody>
      </p:sp>
      <p:sp>
        <p:nvSpPr>
          <p:cNvPr id="3" name="Freeform 3"/>
          <p:cNvSpPr/>
          <p:nvPr/>
        </p:nvSpPr>
        <p:spPr>
          <a:xfrm>
            <a:off x="-1573240" y="8893298"/>
            <a:ext cx="4051334" cy="2765036"/>
          </a:xfrm>
          <a:custGeom>
            <a:avLst/>
            <a:gdLst/>
            <a:ahLst/>
            <a:cxnLst/>
            <a:rect l="l" t="t" r="r" b="b"/>
            <a:pathLst>
              <a:path w="4051334" h="2765036">
                <a:moveTo>
                  <a:pt x="0" y="0"/>
                </a:moveTo>
                <a:lnTo>
                  <a:pt x="4051334" y="0"/>
                </a:lnTo>
                <a:lnTo>
                  <a:pt x="4051334" y="2765036"/>
                </a:lnTo>
                <a:lnTo>
                  <a:pt x="0" y="27650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CH"/>
          </a:p>
        </p:txBody>
      </p:sp>
      <p:sp>
        <p:nvSpPr>
          <p:cNvPr id="4" name="Freeform 4"/>
          <p:cNvSpPr/>
          <p:nvPr/>
        </p:nvSpPr>
        <p:spPr>
          <a:xfrm>
            <a:off x="15262955" y="8864586"/>
            <a:ext cx="4602314" cy="3618569"/>
          </a:xfrm>
          <a:custGeom>
            <a:avLst/>
            <a:gdLst/>
            <a:ahLst/>
            <a:cxnLst/>
            <a:rect l="l" t="t" r="r" b="b"/>
            <a:pathLst>
              <a:path w="4602314" h="3618569">
                <a:moveTo>
                  <a:pt x="0" y="0"/>
                </a:moveTo>
                <a:lnTo>
                  <a:pt x="4602314" y="0"/>
                </a:lnTo>
                <a:lnTo>
                  <a:pt x="4602314" y="3618569"/>
                </a:lnTo>
                <a:lnTo>
                  <a:pt x="0" y="361856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de-CH"/>
          </a:p>
        </p:txBody>
      </p:sp>
      <p:sp>
        <p:nvSpPr>
          <p:cNvPr id="5" name="Freeform 5"/>
          <p:cNvSpPr/>
          <p:nvPr/>
        </p:nvSpPr>
        <p:spPr>
          <a:xfrm>
            <a:off x="-674156" y="-1322787"/>
            <a:ext cx="4224468" cy="2645573"/>
          </a:xfrm>
          <a:custGeom>
            <a:avLst/>
            <a:gdLst/>
            <a:ahLst/>
            <a:cxnLst/>
            <a:rect l="l" t="t" r="r" b="b"/>
            <a:pathLst>
              <a:path w="4224468" h="2645573">
                <a:moveTo>
                  <a:pt x="0" y="0"/>
                </a:moveTo>
                <a:lnTo>
                  <a:pt x="4224468" y="0"/>
                </a:lnTo>
                <a:lnTo>
                  <a:pt x="4224468" y="2645574"/>
                </a:lnTo>
                <a:lnTo>
                  <a:pt x="0" y="264557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de-CH"/>
          </a:p>
        </p:txBody>
      </p:sp>
      <p:sp>
        <p:nvSpPr>
          <p:cNvPr id="6" name="Freeform 6"/>
          <p:cNvSpPr/>
          <p:nvPr/>
        </p:nvSpPr>
        <p:spPr>
          <a:xfrm>
            <a:off x="11101574" y="9560661"/>
            <a:ext cx="3169280" cy="2226419"/>
          </a:xfrm>
          <a:custGeom>
            <a:avLst/>
            <a:gdLst/>
            <a:ahLst/>
            <a:cxnLst/>
            <a:rect l="l" t="t" r="r" b="b"/>
            <a:pathLst>
              <a:path w="3169280" h="2226419">
                <a:moveTo>
                  <a:pt x="0" y="0"/>
                </a:moveTo>
                <a:lnTo>
                  <a:pt x="3169280" y="0"/>
                </a:lnTo>
                <a:lnTo>
                  <a:pt x="3169280" y="2226419"/>
                </a:lnTo>
                <a:lnTo>
                  <a:pt x="0" y="2226419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de-CH"/>
          </a:p>
        </p:txBody>
      </p:sp>
      <p:sp>
        <p:nvSpPr>
          <p:cNvPr id="7" name="Freeform 7"/>
          <p:cNvSpPr/>
          <p:nvPr/>
        </p:nvSpPr>
        <p:spPr>
          <a:xfrm>
            <a:off x="9653627" y="-3037933"/>
            <a:ext cx="5493058" cy="4114800"/>
          </a:xfrm>
          <a:custGeom>
            <a:avLst/>
            <a:gdLst/>
            <a:ahLst/>
            <a:cxnLst/>
            <a:rect l="l" t="t" r="r" b="b"/>
            <a:pathLst>
              <a:path w="5493058" h="4114800">
                <a:moveTo>
                  <a:pt x="0" y="0"/>
                </a:moveTo>
                <a:lnTo>
                  <a:pt x="5493058" y="0"/>
                </a:lnTo>
                <a:lnTo>
                  <a:pt x="549305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de-CH"/>
          </a:p>
        </p:txBody>
      </p:sp>
      <p:sp>
        <p:nvSpPr>
          <p:cNvPr id="8" name="Freeform 8"/>
          <p:cNvSpPr/>
          <p:nvPr/>
        </p:nvSpPr>
        <p:spPr>
          <a:xfrm rot="-5400000">
            <a:off x="4745771" y="-1877331"/>
            <a:ext cx="2892762" cy="2919301"/>
          </a:xfrm>
          <a:custGeom>
            <a:avLst/>
            <a:gdLst/>
            <a:ahLst/>
            <a:cxnLst/>
            <a:rect l="l" t="t" r="r" b="b"/>
            <a:pathLst>
              <a:path w="2892762" h="2919301">
                <a:moveTo>
                  <a:pt x="0" y="0"/>
                </a:moveTo>
                <a:lnTo>
                  <a:pt x="2892761" y="0"/>
                </a:lnTo>
                <a:lnTo>
                  <a:pt x="2892761" y="2919301"/>
                </a:lnTo>
                <a:lnTo>
                  <a:pt x="0" y="2919301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de-CH"/>
          </a:p>
        </p:txBody>
      </p:sp>
      <p:sp>
        <p:nvSpPr>
          <p:cNvPr id="9" name="Freeform 9"/>
          <p:cNvSpPr/>
          <p:nvPr/>
        </p:nvSpPr>
        <p:spPr>
          <a:xfrm>
            <a:off x="2932282" y="9271808"/>
            <a:ext cx="2587020" cy="2386526"/>
          </a:xfrm>
          <a:custGeom>
            <a:avLst/>
            <a:gdLst/>
            <a:ahLst/>
            <a:cxnLst/>
            <a:rect l="l" t="t" r="r" b="b"/>
            <a:pathLst>
              <a:path w="2587020" h="2386526">
                <a:moveTo>
                  <a:pt x="0" y="0"/>
                </a:moveTo>
                <a:lnTo>
                  <a:pt x="2587020" y="0"/>
                </a:lnTo>
                <a:lnTo>
                  <a:pt x="2587020" y="2386526"/>
                </a:lnTo>
                <a:lnTo>
                  <a:pt x="0" y="2386526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de-CH"/>
          </a:p>
        </p:txBody>
      </p:sp>
      <p:sp>
        <p:nvSpPr>
          <p:cNvPr id="10" name="Freeform 10"/>
          <p:cNvSpPr/>
          <p:nvPr/>
        </p:nvSpPr>
        <p:spPr>
          <a:xfrm>
            <a:off x="15262955" y="-1072630"/>
            <a:ext cx="1996345" cy="2149497"/>
          </a:xfrm>
          <a:custGeom>
            <a:avLst/>
            <a:gdLst/>
            <a:ahLst/>
            <a:cxnLst/>
            <a:rect l="l" t="t" r="r" b="b"/>
            <a:pathLst>
              <a:path w="1996345" h="2149497">
                <a:moveTo>
                  <a:pt x="0" y="0"/>
                </a:moveTo>
                <a:lnTo>
                  <a:pt x="1996345" y="0"/>
                </a:lnTo>
                <a:lnTo>
                  <a:pt x="1996345" y="2149497"/>
                </a:lnTo>
                <a:lnTo>
                  <a:pt x="0" y="2149497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de-CH"/>
          </a:p>
        </p:txBody>
      </p:sp>
      <p:sp>
        <p:nvSpPr>
          <p:cNvPr id="11" name="Freeform 11">
            <a:hlinkClick r:id="rId19" tooltip="https://digitallearninglab.de"/>
          </p:cNvPr>
          <p:cNvSpPr/>
          <p:nvPr/>
        </p:nvSpPr>
        <p:spPr>
          <a:xfrm>
            <a:off x="1438078" y="1690798"/>
            <a:ext cx="7000486" cy="6905403"/>
          </a:xfrm>
          <a:custGeom>
            <a:avLst/>
            <a:gdLst/>
            <a:ahLst/>
            <a:cxnLst/>
            <a:rect l="l" t="t" r="r" b="b"/>
            <a:pathLst>
              <a:path w="7000486" h="6905403">
                <a:moveTo>
                  <a:pt x="0" y="0"/>
                </a:moveTo>
                <a:lnTo>
                  <a:pt x="7000486" y="0"/>
                </a:lnTo>
                <a:lnTo>
                  <a:pt x="7000486" y="6905404"/>
                </a:lnTo>
                <a:lnTo>
                  <a:pt x="0" y="6905404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/>
            </a:stretch>
          </a:blipFill>
        </p:spPr>
        <p:txBody>
          <a:bodyPr/>
          <a:lstStyle/>
          <a:p>
            <a:endParaRPr lang="de-CH"/>
          </a:p>
        </p:txBody>
      </p:sp>
      <p:sp>
        <p:nvSpPr>
          <p:cNvPr id="12" name="Freeform 12">
            <a:hlinkClick r:id="rId21" tooltip="https://durchstarten-tools.ch"/>
          </p:cNvPr>
          <p:cNvSpPr/>
          <p:nvPr/>
        </p:nvSpPr>
        <p:spPr>
          <a:xfrm>
            <a:off x="9536750" y="1690798"/>
            <a:ext cx="6975866" cy="6905403"/>
          </a:xfrm>
          <a:custGeom>
            <a:avLst/>
            <a:gdLst/>
            <a:ahLst/>
            <a:cxnLst/>
            <a:rect l="l" t="t" r="r" b="b"/>
            <a:pathLst>
              <a:path w="6975866" h="6905403">
                <a:moveTo>
                  <a:pt x="0" y="0"/>
                </a:moveTo>
                <a:lnTo>
                  <a:pt x="6975866" y="0"/>
                </a:lnTo>
                <a:lnTo>
                  <a:pt x="6975866" y="6905404"/>
                </a:lnTo>
                <a:lnTo>
                  <a:pt x="0" y="6905404"/>
                </a:lnTo>
                <a:lnTo>
                  <a:pt x="0" y="0"/>
                </a:lnTo>
                <a:close/>
              </a:path>
            </a:pathLst>
          </a:custGeom>
          <a:blipFill>
            <a:blip r:embed="rId22"/>
            <a:stretch>
              <a:fillRect/>
            </a:stretch>
          </a:blipFill>
        </p:spPr>
        <p:txBody>
          <a:bodyPr/>
          <a:lstStyle/>
          <a:p>
            <a:endParaRPr lang="de-CH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4000500" y="-4000500"/>
            <a:ext cx="10287000" cy="18288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2"/>
            <a:stretch>
              <a:fillRect l="-71867" t="-3631" r="-74156" b="-2747"/>
            </a:stretch>
          </a:blipFill>
        </p:spPr>
        <p:txBody>
          <a:bodyPr/>
          <a:lstStyle/>
          <a:p>
            <a:endParaRPr lang="de-CH"/>
          </a:p>
        </p:txBody>
      </p:sp>
      <p:sp>
        <p:nvSpPr>
          <p:cNvPr id="3" name="Freeform 3"/>
          <p:cNvSpPr/>
          <p:nvPr/>
        </p:nvSpPr>
        <p:spPr>
          <a:xfrm rot="-5282649">
            <a:off x="13432" y="3852356"/>
            <a:ext cx="7567145" cy="2582288"/>
          </a:xfrm>
          <a:custGeom>
            <a:avLst/>
            <a:gdLst/>
            <a:ahLst/>
            <a:cxnLst/>
            <a:rect l="l" t="t" r="r" b="b"/>
            <a:pathLst>
              <a:path w="7567145" h="2582288">
                <a:moveTo>
                  <a:pt x="0" y="0"/>
                </a:moveTo>
                <a:lnTo>
                  <a:pt x="7567144" y="0"/>
                </a:lnTo>
                <a:lnTo>
                  <a:pt x="7567144" y="2582288"/>
                </a:lnTo>
                <a:lnTo>
                  <a:pt x="0" y="258228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de-CH"/>
          </a:p>
        </p:txBody>
      </p:sp>
      <p:sp>
        <p:nvSpPr>
          <p:cNvPr id="4" name="Freeform 4"/>
          <p:cNvSpPr/>
          <p:nvPr/>
        </p:nvSpPr>
        <p:spPr>
          <a:xfrm>
            <a:off x="1465690" y="2082207"/>
            <a:ext cx="5945372" cy="5091401"/>
          </a:xfrm>
          <a:custGeom>
            <a:avLst/>
            <a:gdLst/>
            <a:ahLst/>
            <a:cxnLst/>
            <a:rect l="l" t="t" r="r" b="b"/>
            <a:pathLst>
              <a:path w="5945372" h="5091401">
                <a:moveTo>
                  <a:pt x="0" y="0"/>
                </a:moveTo>
                <a:lnTo>
                  <a:pt x="5945373" y="0"/>
                </a:lnTo>
                <a:lnTo>
                  <a:pt x="5945373" y="5091401"/>
                </a:lnTo>
                <a:lnTo>
                  <a:pt x="0" y="509140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CH"/>
          </a:p>
        </p:txBody>
      </p:sp>
      <p:sp>
        <p:nvSpPr>
          <p:cNvPr id="5" name="TextBox 5"/>
          <p:cNvSpPr txBox="1"/>
          <p:nvPr/>
        </p:nvSpPr>
        <p:spPr>
          <a:xfrm>
            <a:off x="8659015" y="2898168"/>
            <a:ext cx="7848753" cy="11772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730"/>
              </a:lnSpc>
            </a:pPr>
            <a:r>
              <a:rPr lang="en-US" sz="9000" b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Anleitungen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659015" y="4291012"/>
            <a:ext cx="7707571" cy="1666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374"/>
              </a:lnSpc>
              <a:spcBef>
                <a:spcPct val="0"/>
              </a:spcBef>
            </a:pPr>
            <a:r>
              <a:rPr lang="en-US" sz="2499" spc="149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Praktische Anwendungen und Tools, die Lehrpersonen zum Vorbereiten oder in ihren Unterricht integrieren können, um den Lernprozess zu unterstützen.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231047" y="6190024"/>
            <a:ext cx="7707571" cy="2085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74"/>
              </a:lnSpc>
            </a:pPr>
            <a:r>
              <a:rPr lang="en-US" sz="2499" spc="149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Anleitungen zu Programmen</a:t>
            </a:r>
          </a:p>
          <a:p>
            <a:pPr algn="l">
              <a:lnSpc>
                <a:spcPts val="3374"/>
              </a:lnSpc>
            </a:pPr>
            <a:r>
              <a:rPr lang="en-US" sz="2499" spc="149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Vorschläge für Apps</a:t>
            </a:r>
          </a:p>
          <a:p>
            <a:pPr algn="l">
              <a:lnSpc>
                <a:spcPts val="3374"/>
              </a:lnSpc>
            </a:pPr>
            <a:r>
              <a:rPr lang="en-US" sz="2499" spc="149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Anleitungen für LP und SuS</a:t>
            </a:r>
          </a:p>
          <a:p>
            <a:pPr algn="l">
              <a:lnSpc>
                <a:spcPts val="3374"/>
              </a:lnSpc>
            </a:pPr>
            <a:r>
              <a:rPr lang="en-US" sz="2499" spc="149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Ideen für digitalen Unterricht</a:t>
            </a:r>
          </a:p>
          <a:p>
            <a:pPr marL="0" lvl="0" indent="0" algn="l">
              <a:lnSpc>
                <a:spcPts val="3374"/>
              </a:lnSpc>
              <a:spcBef>
                <a:spcPct val="0"/>
              </a:spcBef>
            </a:pPr>
            <a:r>
              <a:rPr lang="en-US" sz="2499" spc="149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Ideen für digitalen Unterricht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659015" y="6260948"/>
            <a:ext cx="3572032" cy="828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74"/>
              </a:lnSpc>
            </a:pPr>
            <a:r>
              <a:rPr lang="en-US" sz="2499" u="sng" spc="149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  <a:hlinkClick r:id="rId7" tooltip="https://www.iqesonline.net/bildung-digital/unterrichtsideen-lernmaterialien-und-tools/apps-tools/"/>
              </a:rPr>
              <a:t>iqes-online</a:t>
            </a:r>
          </a:p>
          <a:p>
            <a:pPr algn="l">
              <a:lnSpc>
                <a:spcPts val="3374"/>
              </a:lnSpc>
            </a:pPr>
            <a:endParaRPr lang="en-US" sz="2499" u="sng" spc="149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  <a:hlinkClick r:id="rId7" tooltip="https://www.iqesonline.net/bildung-digital/unterrichtsideen-lernmaterialien-und-tools/apps-tools/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8659015" y="7866167"/>
            <a:ext cx="3572032" cy="828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74"/>
              </a:lnSpc>
            </a:pPr>
            <a:r>
              <a:rPr lang="en-US" sz="2499" u="sng" spc="149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  <a:hlinkClick r:id="rId8" tooltip="https://durchstarten-tools.chhttps/durchstarten-tools.ch"/>
              </a:rPr>
              <a:t>durchstarten-tools</a:t>
            </a:r>
          </a:p>
          <a:p>
            <a:pPr algn="l">
              <a:lnSpc>
                <a:spcPts val="3374"/>
              </a:lnSpc>
            </a:pPr>
            <a:endParaRPr lang="en-US" sz="2499" u="sng" spc="149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  <a:hlinkClick r:id="rId8" tooltip="https://durchstarten-tools.chhttps/durchstarten-tools.ch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8659015" y="7447067"/>
            <a:ext cx="3572032" cy="1247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74"/>
              </a:lnSpc>
            </a:pPr>
            <a:r>
              <a:rPr lang="en-US" sz="2499" u="sng" spc="149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  <a:hlinkClick r:id="rId9" tooltip="https://digitallearninglab.de"/>
              </a:rPr>
              <a:t>digitallearninglab</a:t>
            </a:r>
          </a:p>
          <a:p>
            <a:pPr algn="l">
              <a:lnSpc>
                <a:spcPts val="3374"/>
              </a:lnSpc>
            </a:pPr>
            <a:endParaRPr lang="en-US" sz="2499" u="sng" spc="149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  <a:hlinkClick r:id="rId9" tooltip="https://digitallearninglab.de"/>
            </a:endParaRPr>
          </a:p>
          <a:p>
            <a:pPr algn="l">
              <a:lnSpc>
                <a:spcPts val="3374"/>
              </a:lnSpc>
            </a:pPr>
            <a:endParaRPr lang="en-US" sz="2499" u="sng" spc="149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  <a:hlinkClick r:id="rId9" tooltip="https://digitallearninglab.de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8659015" y="7051523"/>
            <a:ext cx="996257" cy="1247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74"/>
              </a:lnSpc>
            </a:pPr>
            <a:r>
              <a:rPr lang="en-US" sz="2499" u="sng" spc="149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  <a:hlinkClick r:id="rId10" tooltip="https://zitbox.ch/projekte/modellschulen-volksschule/folgeschulen/folgeschulen-lernit/"/>
              </a:rPr>
              <a:t>lernIT</a:t>
            </a:r>
          </a:p>
          <a:p>
            <a:pPr algn="l">
              <a:lnSpc>
                <a:spcPts val="3374"/>
              </a:lnSpc>
            </a:pPr>
            <a:endParaRPr lang="en-US" sz="2499" u="sng" spc="149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  <a:hlinkClick r:id="rId10" tooltip="https://zitbox.ch/projekte/modellschulen-volksschule/folgeschulen/folgeschulen-lernit/"/>
            </a:endParaRPr>
          </a:p>
          <a:p>
            <a:pPr algn="l">
              <a:lnSpc>
                <a:spcPts val="3374"/>
              </a:lnSpc>
            </a:pPr>
            <a:endParaRPr lang="en-US" sz="2499" u="sng" spc="149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  <a:hlinkClick r:id="rId10" tooltip="https://zitbox.ch/projekte/modellschulen-volksschule/folgeschulen/folgeschulen-lernit/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8659015" y="6656235"/>
            <a:ext cx="3572032" cy="1247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74"/>
              </a:lnSpc>
            </a:pPr>
            <a:r>
              <a:rPr lang="en-US" sz="2499" u="sng" spc="149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  <a:hlinkClick r:id="rId11" tooltip="http://teachertools.ch"/>
              </a:rPr>
              <a:t>teachertools</a:t>
            </a:r>
          </a:p>
          <a:p>
            <a:pPr algn="l">
              <a:lnSpc>
                <a:spcPts val="3374"/>
              </a:lnSpc>
            </a:pPr>
            <a:endParaRPr lang="en-US" sz="2499" u="sng" spc="149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  <a:hlinkClick r:id="rId11" tooltip="http://teachertools.ch"/>
            </a:endParaRPr>
          </a:p>
          <a:p>
            <a:pPr algn="l">
              <a:lnSpc>
                <a:spcPts val="3374"/>
              </a:lnSpc>
            </a:pPr>
            <a:endParaRPr lang="en-US" sz="2499" u="sng" spc="149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  <a:hlinkClick r:id="rId11" tooltip="http://teachertools.ch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4000500" y="-4000500"/>
            <a:ext cx="10287000" cy="18288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2"/>
            <a:stretch>
              <a:fillRect l="-71867" t="-3631" r="-74156" b="-2747"/>
            </a:stretch>
          </a:blipFill>
        </p:spPr>
        <p:txBody>
          <a:bodyPr/>
          <a:lstStyle/>
          <a:p>
            <a:endParaRPr lang="de-CH"/>
          </a:p>
        </p:txBody>
      </p:sp>
      <p:sp>
        <p:nvSpPr>
          <p:cNvPr id="3" name="Freeform 3"/>
          <p:cNvSpPr/>
          <p:nvPr/>
        </p:nvSpPr>
        <p:spPr>
          <a:xfrm>
            <a:off x="15353489" y="8540136"/>
            <a:ext cx="4602314" cy="3618569"/>
          </a:xfrm>
          <a:custGeom>
            <a:avLst/>
            <a:gdLst/>
            <a:ahLst/>
            <a:cxnLst/>
            <a:rect l="l" t="t" r="r" b="b"/>
            <a:pathLst>
              <a:path w="4602314" h="3618569">
                <a:moveTo>
                  <a:pt x="0" y="0"/>
                </a:moveTo>
                <a:lnTo>
                  <a:pt x="4602314" y="0"/>
                </a:lnTo>
                <a:lnTo>
                  <a:pt x="4602314" y="3618570"/>
                </a:lnTo>
                <a:lnTo>
                  <a:pt x="0" y="361857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de-CH"/>
          </a:p>
        </p:txBody>
      </p:sp>
      <p:sp>
        <p:nvSpPr>
          <p:cNvPr id="4" name="Freeform 4"/>
          <p:cNvSpPr/>
          <p:nvPr/>
        </p:nvSpPr>
        <p:spPr>
          <a:xfrm>
            <a:off x="-674156" y="-1072630"/>
            <a:ext cx="4899948" cy="3068592"/>
          </a:xfrm>
          <a:custGeom>
            <a:avLst/>
            <a:gdLst/>
            <a:ahLst/>
            <a:cxnLst/>
            <a:rect l="l" t="t" r="r" b="b"/>
            <a:pathLst>
              <a:path w="4899948" h="3068592">
                <a:moveTo>
                  <a:pt x="0" y="0"/>
                </a:moveTo>
                <a:lnTo>
                  <a:pt x="4899948" y="0"/>
                </a:lnTo>
                <a:lnTo>
                  <a:pt x="4899948" y="3068592"/>
                </a:lnTo>
                <a:lnTo>
                  <a:pt x="0" y="306859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de-CH"/>
          </a:p>
        </p:txBody>
      </p:sp>
      <p:sp>
        <p:nvSpPr>
          <p:cNvPr id="5" name="Freeform 5"/>
          <p:cNvSpPr/>
          <p:nvPr/>
        </p:nvSpPr>
        <p:spPr>
          <a:xfrm>
            <a:off x="9144000" y="9258300"/>
            <a:ext cx="4076270" cy="2863579"/>
          </a:xfrm>
          <a:custGeom>
            <a:avLst/>
            <a:gdLst/>
            <a:ahLst/>
            <a:cxnLst/>
            <a:rect l="l" t="t" r="r" b="b"/>
            <a:pathLst>
              <a:path w="4076270" h="2863579">
                <a:moveTo>
                  <a:pt x="0" y="0"/>
                </a:moveTo>
                <a:lnTo>
                  <a:pt x="4076270" y="0"/>
                </a:lnTo>
                <a:lnTo>
                  <a:pt x="4076270" y="2863579"/>
                </a:lnTo>
                <a:lnTo>
                  <a:pt x="0" y="286357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de-CH"/>
          </a:p>
        </p:txBody>
      </p:sp>
      <p:sp>
        <p:nvSpPr>
          <p:cNvPr id="6" name="Freeform 6"/>
          <p:cNvSpPr/>
          <p:nvPr/>
        </p:nvSpPr>
        <p:spPr>
          <a:xfrm>
            <a:off x="5003948" y="-1890601"/>
            <a:ext cx="2892762" cy="2919301"/>
          </a:xfrm>
          <a:custGeom>
            <a:avLst/>
            <a:gdLst/>
            <a:ahLst/>
            <a:cxnLst/>
            <a:rect l="l" t="t" r="r" b="b"/>
            <a:pathLst>
              <a:path w="2892762" h="2919301">
                <a:moveTo>
                  <a:pt x="0" y="0"/>
                </a:moveTo>
                <a:lnTo>
                  <a:pt x="2892762" y="0"/>
                </a:lnTo>
                <a:lnTo>
                  <a:pt x="2892762" y="2919301"/>
                </a:lnTo>
                <a:lnTo>
                  <a:pt x="0" y="291930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de-CH"/>
          </a:p>
        </p:txBody>
      </p:sp>
      <p:sp>
        <p:nvSpPr>
          <p:cNvPr id="7" name="Freeform 7"/>
          <p:cNvSpPr/>
          <p:nvPr/>
        </p:nvSpPr>
        <p:spPr>
          <a:xfrm rot="-5282649">
            <a:off x="16004285" y="265374"/>
            <a:ext cx="4017207" cy="1370872"/>
          </a:xfrm>
          <a:custGeom>
            <a:avLst/>
            <a:gdLst/>
            <a:ahLst/>
            <a:cxnLst/>
            <a:rect l="l" t="t" r="r" b="b"/>
            <a:pathLst>
              <a:path w="4017207" h="1370872">
                <a:moveTo>
                  <a:pt x="0" y="0"/>
                </a:moveTo>
                <a:lnTo>
                  <a:pt x="4017207" y="0"/>
                </a:lnTo>
                <a:lnTo>
                  <a:pt x="4017207" y="1370872"/>
                </a:lnTo>
                <a:lnTo>
                  <a:pt x="0" y="1370872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de-CH"/>
          </a:p>
        </p:txBody>
      </p:sp>
      <p:sp>
        <p:nvSpPr>
          <p:cNvPr id="8" name="Freeform 8"/>
          <p:cNvSpPr/>
          <p:nvPr/>
        </p:nvSpPr>
        <p:spPr>
          <a:xfrm>
            <a:off x="1028700" y="2299736"/>
            <a:ext cx="6390740" cy="7058046"/>
          </a:xfrm>
          <a:custGeom>
            <a:avLst/>
            <a:gdLst/>
            <a:ahLst/>
            <a:cxnLst/>
            <a:rect l="l" t="t" r="r" b="b"/>
            <a:pathLst>
              <a:path w="6390740" h="7058046">
                <a:moveTo>
                  <a:pt x="0" y="0"/>
                </a:moveTo>
                <a:lnTo>
                  <a:pt x="6390740" y="0"/>
                </a:lnTo>
                <a:lnTo>
                  <a:pt x="6390740" y="7058046"/>
                </a:lnTo>
                <a:lnTo>
                  <a:pt x="0" y="705804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CH"/>
          </a:p>
        </p:txBody>
      </p:sp>
      <p:sp>
        <p:nvSpPr>
          <p:cNvPr id="9" name="TextBox 9"/>
          <p:cNvSpPr txBox="1"/>
          <p:nvPr/>
        </p:nvSpPr>
        <p:spPr>
          <a:xfrm>
            <a:off x="8811987" y="1576760"/>
            <a:ext cx="7848753" cy="11772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730"/>
              </a:lnSpc>
            </a:pPr>
            <a:r>
              <a:rPr lang="en-US" sz="9000" b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Abläufe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811987" y="3143250"/>
            <a:ext cx="8842659" cy="39067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74"/>
              </a:lnSpc>
            </a:pPr>
            <a:r>
              <a:rPr lang="en-US" sz="2499" spc="149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Du hast </a:t>
            </a:r>
            <a:r>
              <a:rPr lang="en-US" sz="2499" spc="149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eine</a:t>
            </a:r>
            <a:r>
              <a:rPr lang="en-US" sz="2499" spc="149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499" spc="149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coole</a:t>
            </a:r>
            <a:r>
              <a:rPr lang="en-US" sz="2499" spc="149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App </a:t>
            </a:r>
            <a:r>
              <a:rPr lang="en-US" sz="2499" spc="149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entdeckt</a:t>
            </a:r>
            <a:r>
              <a:rPr lang="en-US" sz="2499" spc="149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:</a:t>
            </a:r>
          </a:p>
          <a:p>
            <a:pPr marL="539746" lvl="1" indent="-269873" algn="l">
              <a:lnSpc>
                <a:spcPts val="3374"/>
              </a:lnSpc>
              <a:buFont typeface="Arial"/>
              <a:buChar char="•"/>
            </a:pPr>
            <a:r>
              <a:rPr lang="en-US" sz="2499" spc="149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Testen und </a:t>
            </a:r>
            <a:r>
              <a:rPr lang="en-US" sz="2499" spc="149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überlegen</a:t>
            </a:r>
            <a:r>
              <a:rPr lang="en-US" sz="2499" spc="149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, </a:t>
            </a:r>
            <a:r>
              <a:rPr lang="en-US" sz="2499" spc="149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ob</a:t>
            </a:r>
            <a:r>
              <a:rPr lang="en-US" sz="2499" spc="149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499" spc="149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sich</a:t>
            </a:r>
            <a:r>
              <a:rPr lang="en-US" sz="2499" spc="149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die App </a:t>
            </a:r>
            <a:r>
              <a:rPr lang="en-US" sz="2499" spc="149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lohnt</a:t>
            </a:r>
            <a:r>
              <a:rPr lang="en-US" sz="2499" spc="149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, </a:t>
            </a:r>
            <a:r>
              <a:rPr lang="en-US" sz="2499" spc="149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auch</a:t>
            </a:r>
            <a:r>
              <a:rPr lang="en-US" sz="2499" spc="149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499" spc="149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betreffend</a:t>
            </a:r>
            <a:r>
              <a:rPr lang="en-US" sz="2499" spc="149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Kosten und </a:t>
            </a:r>
            <a:r>
              <a:rPr lang="en-US" sz="2499" spc="149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Aufwand</a:t>
            </a:r>
            <a:r>
              <a:rPr lang="en-US" sz="2499" spc="149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für die </a:t>
            </a:r>
            <a:r>
              <a:rPr lang="en-US" sz="2499" spc="149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Einarbeitung</a:t>
            </a:r>
            <a:r>
              <a:rPr lang="en-US" sz="2499" spc="149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(</a:t>
            </a:r>
            <a:r>
              <a:rPr lang="en-US" sz="2499" spc="149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siehe</a:t>
            </a:r>
            <a:r>
              <a:rPr lang="en-US" sz="2499" spc="149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499" spc="149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auch</a:t>
            </a:r>
            <a:r>
              <a:rPr lang="en-US" sz="2499" spc="149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499" spc="149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  <a:hlinkClick r:id="rId15"/>
              </a:rPr>
              <a:t>Station 4 </a:t>
            </a:r>
            <a:r>
              <a:rPr lang="en-US" sz="2499" spc="149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  <a:hlinkClick r:id="rId15"/>
              </a:rPr>
              <a:t>im</a:t>
            </a:r>
            <a:r>
              <a:rPr lang="en-US" sz="2499" spc="149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  <a:hlinkClick r:id="rId15"/>
              </a:rPr>
              <a:t> App-</a:t>
            </a:r>
            <a:r>
              <a:rPr lang="en-US" sz="2499" spc="149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  <a:hlinkClick r:id="rId15"/>
              </a:rPr>
              <a:t>Lernpfad</a:t>
            </a:r>
            <a:r>
              <a:rPr lang="en-US" sz="2499" spc="149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  <a:hlinkClick r:id="rId15"/>
              </a:rPr>
              <a:t> auf </a:t>
            </a:r>
            <a:r>
              <a:rPr lang="en-US" sz="2499" spc="149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  <a:hlinkClick r:id="rId15"/>
              </a:rPr>
              <a:t>zITBOx</a:t>
            </a:r>
            <a:r>
              <a:rPr lang="en-US" sz="2499" spc="149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)</a:t>
            </a:r>
          </a:p>
          <a:p>
            <a:pPr marL="539746" lvl="1" indent="-269873" algn="l">
              <a:lnSpc>
                <a:spcPts val="3374"/>
              </a:lnSpc>
              <a:buFont typeface="Arial"/>
              <a:buChar char="•"/>
            </a:pPr>
            <a:r>
              <a:rPr lang="en-US" sz="2499" spc="149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Mit PICTS und/</a:t>
            </a:r>
            <a:r>
              <a:rPr lang="en-US" sz="2499" spc="149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oder</a:t>
            </a:r>
            <a:r>
              <a:rPr lang="en-US" sz="2499" spc="149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in der </a:t>
            </a:r>
            <a:r>
              <a:rPr lang="en-US" sz="2499" spc="149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Stufe</a:t>
            </a:r>
            <a:r>
              <a:rPr lang="en-US" sz="2499" spc="149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499" spc="149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besprechen</a:t>
            </a:r>
            <a:endParaRPr lang="en-US" sz="2499" spc="149" dirty="0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539746" lvl="1" indent="-269873" algn="l">
              <a:lnSpc>
                <a:spcPts val="3374"/>
              </a:lnSpc>
              <a:buFont typeface="Arial"/>
              <a:buChar char="•"/>
            </a:pPr>
            <a:r>
              <a:rPr lang="en-US" sz="2499" spc="149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Info an </a:t>
            </a:r>
            <a:r>
              <a:rPr lang="en-US" sz="2499" spc="149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Leitung</a:t>
            </a:r>
            <a:r>
              <a:rPr lang="en-US" sz="2499" spc="149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IT</a:t>
            </a:r>
          </a:p>
          <a:p>
            <a:pPr marL="539746" lvl="1" indent="-269873" algn="l">
              <a:lnSpc>
                <a:spcPts val="3374"/>
              </a:lnSpc>
              <a:buFont typeface="Arial"/>
              <a:buChar char="•"/>
            </a:pPr>
            <a:r>
              <a:rPr lang="en-US" sz="2499" spc="149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Leitung</a:t>
            </a:r>
            <a:r>
              <a:rPr lang="en-US" sz="2499" spc="149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IT </a:t>
            </a:r>
            <a:r>
              <a:rPr lang="en-US" sz="2499" spc="149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kauft</a:t>
            </a:r>
            <a:r>
              <a:rPr lang="en-US" sz="2499" spc="149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und </a:t>
            </a:r>
            <a:r>
              <a:rPr lang="en-US" sz="2499" spc="149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informiert</a:t>
            </a:r>
            <a:r>
              <a:rPr lang="en-US" sz="2499" spc="149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, die App </a:t>
            </a:r>
            <a:r>
              <a:rPr lang="en-US" sz="2499" spc="149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wird</a:t>
            </a:r>
            <a:r>
              <a:rPr lang="en-US" sz="2499" spc="149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von </a:t>
            </a:r>
            <a:r>
              <a:rPr lang="en-US" sz="2499" spc="149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ihnen</a:t>
            </a:r>
            <a:r>
              <a:rPr lang="en-US" sz="2499" spc="149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auf </a:t>
            </a:r>
            <a:r>
              <a:rPr lang="en-US" sz="2499" spc="149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allen</a:t>
            </a:r>
            <a:r>
              <a:rPr lang="en-US" sz="2499" spc="149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499" spc="149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Geräten</a:t>
            </a:r>
            <a:r>
              <a:rPr lang="en-US" sz="2499" spc="149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499" spc="149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verteilt</a:t>
            </a:r>
            <a:endParaRPr lang="en-US" sz="2499" spc="149" dirty="0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4000500" y="-4000500"/>
            <a:ext cx="10287000" cy="18288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2"/>
            <a:stretch>
              <a:fillRect l="-71867" t="-3631" r="-74156" b="-2747"/>
            </a:stretch>
          </a:blipFill>
        </p:spPr>
        <p:txBody>
          <a:bodyPr/>
          <a:lstStyle/>
          <a:p>
            <a:endParaRPr lang="de-CH"/>
          </a:p>
        </p:txBody>
      </p:sp>
      <p:sp>
        <p:nvSpPr>
          <p:cNvPr id="3" name="Freeform 3"/>
          <p:cNvSpPr/>
          <p:nvPr/>
        </p:nvSpPr>
        <p:spPr>
          <a:xfrm>
            <a:off x="15353489" y="8540136"/>
            <a:ext cx="4602314" cy="3618569"/>
          </a:xfrm>
          <a:custGeom>
            <a:avLst/>
            <a:gdLst/>
            <a:ahLst/>
            <a:cxnLst/>
            <a:rect l="l" t="t" r="r" b="b"/>
            <a:pathLst>
              <a:path w="4602314" h="3618569">
                <a:moveTo>
                  <a:pt x="0" y="0"/>
                </a:moveTo>
                <a:lnTo>
                  <a:pt x="4602314" y="0"/>
                </a:lnTo>
                <a:lnTo>
                  <a:pt x="4602314" y="3618570"/>
                </a:lnTo>
                <a:lnTo>
                  <a:pt x="0" y="361857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de-CH"/>
          </a:p>
        </p:txBody>
      </p:sp>
      <p:sp>
        <p:nvSpPr>
          <p:cNvPr id="4" name="Freeform 4"/>
          <p:cNvSpPr/>
          <p:nvPr/>
        </p:nvSpPr>
        <p:spPr>
          <a:xfrm>
            <a:off x="-674156" y="-1072630"/>
            <a:ext cx="4899948" cy="3068592"/>
          </a:xfrm>
          <a:custGeom>
            <a:avLst/>
            <a:gdLst/>
            <a:ahLst/>
            <a:cxnLst/>
            <a:rect l="l" t="t" r="r" b="b"/>
            <a:pathLst>
              <a:path w="4899948" h="3068592">
                <a:moveTo>
                  <a:pt x="0" y="0"/>
                </a:moveTo>
                <a:lnTo>
                  <a:pt x="4899948" y="0"/>
                </a:lnTo>
                <a:lnTo>
                  <a:pt x="4899948" y="3068592"/>
                </a:lnTo>
                <a:lnTo>
                  <a:pt x="0" y="306859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de-CH"/>
          </a:p>
        </p:txBody>
      </p:sp>
      <p:sp>
        <p:nvSpPr>
          <p:cNvPr id="5" name="Freeform 5"/>
          <p:cNvSpPr/>
          <p:nvPr/>
        </p:nvSpPr>
        <p:spPr>
          <a:xfrm>
            <a:off x="9144000" y="9258300"/>
            <a:ext cx="4076270" cy="2863579"/>
          </a:xfrm>
          <a:custGeom>
            <a:avLst/>
            <a:gdLst/>
            <a:ahLst/>
            <a:cxnLst/>
            <a:rect l="l" t="t" r="r" b="b"/>
            <a:pathLst>
              <a:path w="4076270" h="2863579">
                <a:moveTo>
                  <a:pt x="0" y="0"/>
                </a:moveTo>
                <a:lnTo>
                  <a:pt x="4076270" y="0"/>
                </a:lnTo>
                <a:lnTo>
                  <a:pt x="4076270" y="2863579"/>
                </a:lnTo>
                <a:lnTo>
                  <a:pt x="0" y="286357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de-CH"/>
          </a:p>
        </p:txBody>
      </p:sp>
      <p:sp>
        <p:nvSpPr>
          <p:cNvPr id="6" name="Freeform 6"/>
          <p:cNvSpPr/>
          <p:nvPr/>
        </p:nvSpPr>
        <p:spPr>
          <a:xfrm>
            <a:off x="5003948" y="-1890601"/>
            <a:ext cx="2892762" cy="2919301"/>
          </a:xfrm>
          <a:custGeom>
            <a:avLst/>
            <a:gdLst/>
            <a:ahLst/>
            <a:cxnLst/>
            <a:rect l="l" t="t" r="r" b="b"/>
            <a:pathLst>
              <a:path w="2892762" h="2919301">
                <a:moveTo>
                  <a:pt x="0" y="0"/>
                </a:moveTo>
                <a:lnTo>
                  <a:pt x="2892762" y="0"/>
                </a:lnTo>
                <a:lnTo>
                  <a:pt x="2892762" y="2919301"/>
                </a:lnTo>
                <a:lnTo>
                  <a:pt x="0" y="291930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de-CH"/>
          </a:p>
        </p:txBody>
      </p:sp>
      <p:sp>
        <p:nvSpPr>
          <p:cNvPr id="7" name="Freeform 7"/>
          <p:cNvSpPr/>
          <p:nvPr/>
        </p:nvSpPr>
        <p:spPr>
          <a:xfrm rot="-5282649">
            <a:off x="16004285" y="265374"/>
            <a:ext cx="4017207" cy="1370872"/>
          </a:xfrm>
          <a:custGeom>
            <a:avLst/>
            <a:gdLst/>
            <a:ahLst/>
            <a:cxnLst/>
            <a:rect l="l" t="t" r="r" b="b"/>
            <a:pathLst>
              <a:path w="4017207" h="1370872">
                <a:moveTo>
                  <a:pt x="0" y="0"/>
                </a:moveTo>
                <a:lnTo>
                  <a:pt x="4017207" y="0"/>
                </a:lnTo>
                <a:lnTo>
                  <a:pt x="4017207" y="1370872"/>
                </a:lnTo>
                <a:lnTo>
                  <a:pt x="0" y="1370872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de-CH"/>
          </a:p>
        </p:txBody>
      </p:sp>
      <p:sp>
        <p:nvSpPr>
          <p:cNvPr id="8" name="Freeform 8"/>
          <p:cNvSpPr/>
          <p:nvPr/>
        </p:nvSpPr>
        <p:spPr>
          <a:xfrm>
            <a:off x="11822367" y="1856535"/>
            <a:ext cx="5436933" cy="7401765"/>
          </a:xfrm>
          <a:custGeom>
            <a:avLst/>
            <a:gdLst/>
            <a:ahLst/>
            <a:cxnLst/>
            <a:rect l="l" t="t" r="r" b="b"/>
            <a:pathLst>
              <a:path w="5436933" h="7401765">
                <a:moveTo>
                  <a:pt x="0" y="0"/>
                </a:moveTo>
                <a:lnTo>
                  <a:pt x="5436933" y="0"/>
                </a:lnTo>
                <a:lnTo>
                  <a:pt x="5436933" y="7401765"/>
                </a:lnTo>
                <a:lnTo>
                  <a:pt x="0" y="7401765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CH"/>
          </a:p>
        </p:txBody>
      </p:sp>
      <p:sp>
        <p:nvSpPr>
          <p:cNvPr id="9" name="Freeform 9"/>
          <p:cNvSpPr/>
          <p:nvPr/>
        </p:nvSpPr>
        <p:spPr>
          <a:xfrm>
            <a:off x="1504950" y="4240612"/>
            <a:ext cx="7603748" cy="5467107"/>
          </a:xfrm>
          <a:custGeom>
            <a:avLst/>
            <a:gdLst/>
            <a:ahLst/>
            <a:cxnLst/>
            <a:rect l="l" t="t" r="r" b="b"/>
            <a:pathLst>
              <a:path w="7603748" h="5467107">
                <a:moveTo>
                  <a:pt x="0" y="0"/>
                </a:moveTo>
                <a:lnTo>
                  <a:pt x="7603748" y="0"/>
                </a:lnTo>
                <a:lnTo>
                  <a:pt x="7603748" y="5467107"/>
                </a:lnTo>
                <a:lnTo>
                  <a:pt x="0" y="5467107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b="-28756"/>
            </a:stretch>
          </a:blipFill>
        </p:spPr>
        <p:txBody>
          <a:bodyPr/>
          <a:lstStyle/>
          <a:p>
            <a:endParaRPr lang="de-CH"/>
          </a:p>
        </p:txBody>
      </p:sp>
      <p:sp>
        <p:nvSpPr>
          <p:cNvPr id="10" name="Freeform 10"/>
          <p:cNvSpPr/>
          <p:nvPr/>
        </p:nvSpPr>
        <p:spPr>
          <a:xfrm rot="1930894">
            <a:off x="7330029" y="3512844"/>
            <a:ext cx="3627943" cy="2702817"/>
          </a:xfrm>
          <a:custGeom>
            <a:avLst/>
            <a:gdLst/>
            <a:ahLst/>
            <a:cxnLst/>
            <a:rect l="l" t="t" r="r" b="b"/>
            <a:pathLst>
              <a:path w="3627943" h="2702817">
                <a:moveTo>
                  <a:pt x="0" y="0"/>
                </a:moveTo>
                <a:lnTo>
                  <a:pt x="3627942" y="0"/>
                </a:lnTo>
                <a:lnTo>
                  <a:pt x="3627942" y="2702817"/>
                </a:lnTo>
                <a:lnTo>
                  <a:pt x="0" y="2702817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CH"/>
          </a:p>
        </p:txBody>
      </p:sp>
      <p:sp>
        <p:nvSpPr>
          <p:cNvPr id="11" name="TextBox 11"/>
          <p:cNvSpPr txBox="1"/>
          <p:nvPr/>
        </p:nvSpPr>
        <p:spPr>
          <a:xfrm>
            <a:off x="1504950" y="2898168"/>
            <a:ext cx="7848753" cy="11772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730"/>
              </a:lnSpc>
            </a:pPr>
            <a:r>
              <a:rPr lang="en-US" sz="9000" b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Checkliste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4000500" y="-4000500"/>
            <a:ext cx="10287000" cy="18288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2"/>
            <a:stretch>
              <a:fillRect l="-71867" t="-3631" r="-74156" b="-2747"/>
            </a:stretch>
          </a:blipFill>
        </p:spPr>
        <p:txBody>
          <a:bodyPr/>
          <a:lstStyle/>
          <a:p>
            <a:endParaRPr lang="de-CH"/>
          </a:p>
        </p:txBody>
      </p:sp>
      <p:sp>
        <p:nvSpPr>
          <p:cNvPr id="3" name="Freeform 3"/>
          <p:cNvSpPr/>
          <p:nvPr/>
        </p:nvSpPr>
        <p:spPr>
          <a:xfrm>
            <a:off x="10078075" y="1267971"/>
            <a:ext cx="4208573" cy="4247184"/>
          </a:xfrm>
          <a:custGeom>
            <a:avLst/>
            <a:gdLst/>
            <a:ahLst/>
            <a:cxnLst/>
            <a:rect l="l" t="t" r="r" b="b"/>
            <a:pathLst>
              <a:path w="4208573" h="4247184">
                <a:moveTo>
                  <a:pt x="0" y="0"/>
                </a:moveTo>
                <a:lnTo>
                  <a:pt x="4208574" y="0"/>
                </a:lnTo>
                <a:lnTo>
                  <a:pt x="4208574" y="4247184"/>
                </a:lnTo>
                <a:lnTo>
                  <a:pt x="0" y="424718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de-CH"/>
          </a:p>
        </p:txBody>
      </p:sp>
      <p:sp>
        <p:nvSpPr>
          <p:cNvPr id="4" name="Freeform 4"/>
          <p:cNvSpPr/>
          <p:nvPr/>
        </p:nvSpPr>
        <p:spPr>
          <a:xfrm>
            <a:off x="10857087" y="1879538"/>
            <a:ext cx="5956731" cy="6527925"/>
          </a:xfrm>
          <a:custGeom>
            <a:avLst/>
            <a:gdLst/>
            <a:ahLst/>
            <a:cxnLst/>
            <a:rect l="l" t="t" r="r" b="b"/>
            <a:pathLst>
              <a:path w="5956731" h="6527925">
                <a:moveTo>
                  <a:pt x="0" y="0"/>
                </a:moveTo>
                <a:lnTo>
                  <a:pt x="5956731" y="0"/>
                </a:lnTo>
                <a:lnTo>
                  <a:pt x="5956731" y="6527924"/>
                </a:lnTo>
                <a:lnTo>
                  <a:pt x="0" y="652792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CH"/>
          </a:p>
        </p:txBody>
      </p:sp>
      <p:sp>
        <p:nvSpPr>
          <p:cNvPr id="5" name="TextBox 5"/>
          <p:cNvSpPr txBox="1"/>
          <p:nvPr/>
        </p:nvSpPr>
        <p:spPr>
          <a:xfrm>
            <a:off x="1504950" y="2898168"/>
            <a:ext cx="8092094" cy="11772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730"/>
              </a:lnSpc>
            </a:pPr>
            <a:r>
              <a:rPr lang="en-US" sz="9000" b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Datenschutz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504950" y="4798032"/>
            <a:ext cx="7707571" cy="3762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74"/>
              </a:lnSpc>
            </a:pPr>
            <a:r>
              <a:rPr lang="en-US" sz="2499" spc="149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Datenschutz- und Sicherheitsmassnahmen, die implementiert werden, um die Privatsphäre der Schüler zu schützen werden ausführlich am Elternabend thematisiert.</a:t>
            </a:r>
          </a:p>
          <a:p>
            <a:pPr algn="l">
              <a:lnSpc>
                <a:spcPts val="3374"/>
              </a:lnSpc>
            </a:pPr>
            <a:endParaRPr lang="en-US" sz="2499" spc="149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algn="l">
              <a:lnSpc>
                <a:spcPts val="3374"/>
              </a:lnSpc>
            </a:pPr>
            <a:r>
              <a:rPr lang="en-US" sz="2499" spc="149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Am SCHILF im August gibt es eine Info betreffend Datenschutz für alle LP.</a:t>
            </a:r>
          </a:p>
          <a:p>
            <a:pPr algn="l">
              <a:lnSpc>
                <a:spcPts val="3374"/>
              </a:lnSpc>
            </a:pPr>
            <a:endParaRPr lang="en-US" sz="2499" spc="149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lvl="0" indent="0" algn="l">
              <a:lnSpc>
                <a:spcPts val="3374"/>
              </a:lnSpc>
              <a:spcBef>
                <a:spcPct val="0"/>
              </a:spcBef>
            </a:pPr>
            <a:r>
              <a:rPr lang="en-US" sz="2499" spc="149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Bitte auch immer wieder mit SuS besprechen.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4000500" y="-4000500"/>
            <a:ext cx="10287000" cy="18288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2"/>
            <a:stretch>
              <a:fillRect l="-71867" t="-3631" r="-74156" b="-2747"/>
            </a:stretch>
          </a:blipFill>
        </p:spPr>
        <p:txBody>
          <a:bodyPr/>
          <a:lstStyle/>
          <a:p>
            <a:endParaRPr lang="de-CH"/>
          </a:p>
        </p:txBody>
      </p:sp>
      <p:grpSp>
        <p:nvGrpSpPr>
          <p:cNvPr id="3" name="Group 3"/>
          <p:cNvGrpSpPr/>
          <p:nvPr/>
        </p:nvGrpSpPr>
        <p:grpSpPr>
          <a:xfrm>
            <a:off x="11672061" y="1025292"/>
            <a:ext cx="5587239" cy="2662922"/>
            <a:chOff x="0" y="0"/>
            <a:chExt cx="2065940" cy="98464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065940" cy="984643"/>
            </a:xfrm>
            <a:custGeom>
              <a:avLst/>
              <a:gdLst/>
              <a:ahLst/>
              <a:cxnLst/>
              <a:rect l="l" t="t" r="r" b="b"/>
              <a:pathLst>
                <a:path w="2065940" h="984643">
                  <a:moveTo>
                    <a:pt x="20785" y="0"/>
                  </a:moveTo>
                  <a:lnTo>
                    <a:pt x="2045156" y="0"/>
                  </a:lnTo>
                  <a:cubicBezTo>
                    <a:pt x="2056635" y="0"/>
                    <a:pt x="2065940" y="9306"/>
                    <a:pt x="2065940" y="20785"/>
                  </a:cubicBezTo>
                  <a:lnTo>
                    <a:pt x="2065940" y="963859"/>
                  </a:lnTo>
                  <a:cubicBezTo>
                    <a:pt x="2065940" y="975338"/>
                    <a:pt x="2056635" y="984643"/>
                    <a:pt x="2045156" y="984643"/>
                  </a:cubicBezTo>
                  <a:lnTo>
                    <a:pt x="20785" y="984643"/>
                  </a:lnTo>
                  <a:cubicBezTo>
                    <a:pt x="9306" y="984643"/>
                    <a:pt x="0" y="975338"/>
                    <a:pt x="0" y="963859"/>
                  </a:cubicBezTo>
                  <a:lnTo>
                    <a:pt x="0" y="20785"/>
                  </a:lnTo>
                  <a:cubicBezTo>
                    <a:pt x="0" y="9306"/>
                    <a:pt x="9306" y="0"/>
                    <a:pt x="20785" y="0"/>
                  </a:cubicBezTo>
                  <a:close/>
                </a:path>
              </a:pathLst>
            </a:custGeom>
            <a:solidFill>
              <a:srgbClr val="8AB7E2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de-CH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2065940" cy="10227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1672061" y="3808631"/>
            <a:ext cx="5587239" cy="2662922"/>
            <a:chOff x="0" y="0"/>
            <a:chExt cx="2065940" cy="98464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065940" cy="984643"/>
            </a:xfrm>
            <a:custGeom>
              <a:avLst/>
              <a:gdLst/>
              <a:ahLst/>
              <a:cxnLst/>
              <a:rect l="l" t="t" r="r" b="b"/>
              <a:pathLst>
                <a:path w="2065940" h="984643">
                  <a:moveTo>
                    <a:pt x="20785" y="0"/>
                  </a:moveTo>
                  <a:lnTo>
                    <a:pt x="2045156" y="0"/>
                  </a:lnTo>
                  <a:cubicBezTo>
                    <a:pt x="2056635" y="0"/>
                    <a:pt x="2065940" y="9306"/>
                    <a:pt x="2065940" y="20785"/>
                  </a:cubicBezTo>
                  <a:lnTo>
                    <a:pt x="2065940" y="963859"/>
                  </a:lnTo>
                  <a:cubicBezTo>
                    <a:pt x="2065940" y="975338"/>
                    <a:pt x="2056635" y="984643"/>
                    <a:pt x="2045156" y="984643"/>
                  </a:cubicBezTo>
                  <a:lnTo>
                    <a:pt x="20785" y="984643"/>
                  </a:lnTo>
                  <a:cubicBezTo>
                    <a:pt x="9306" y="984643"/>
                    <a:pt x="0" y="975338"/>
                    <a:pt x="0" y="963859"/>
                  </a:cubicBezTo>
                  <a:lnTo>
                    <a:pt x="0" y="20785"/>
                  </a:lnTo>
                  <a:cubicBezTo>
                    <a:pt x="0" y="9306"/>
                    <a:pt x="9306" y="0"/>
                    <a:pt x="20785" y="0"/>
                  </a:cubicBezTo>
                  <a:close/>
                </a:path>
              </a:pathLst>
            </a:custGeom>
            <a:solidFill>
              <a:srgbClr val="8AB7E2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de-CH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2065940" cy="10227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1672061" y="6595378"/>
            <a:ext cx="5587239" cy="2662922"/>
            <a:chOff x="0" y="0"/>
            <a:chExt cx="2065940" cy="98464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065940" cy="984643"/>
            </a:xfrm>
            <a:custGeom>
              <a:avLst/>
              <a:gdLst/>
              <a:ahLst/>
              <a:cxnLst/>
              <a:rect l="l" t="t" r="r" b="b"/>
              <a:pathLst>
                <a:path w="2065940" h="984643">
                  <a:moveTo>
                    <a:pt x="20785" y="0"/>
                  </a:moveTo>
                  <a:lnTo>
                    <a:pt x="2045156" y="0"/>
                  </a:lnTo>
                  <a:cubicBezTo>
                    <a:pt x="2056635" y="0"/>
                    <a:pt x="2065940" y="9306"/>
                    <a:pt x="2065940" y="20785"/>
                  </a:cubicBezTo>
                  <a:lnTo>
                    <a:pt x="2065940" y="963859"/>
                  </a:lnTo>
                  <a:cubicBezTo>
                    <a:pt x="2065940" y="975338"/>
                    <a:pt x="2056635" y="984643"/>
                    <a:pt x="2045156" y="984643"/>
                  </a:cubicBezTo>
                  <a:lnTo>
                    <a:pt x="20785" y="984643"/>
                  </a:lnTo>
                  <a:cubicBezTo>
                    <a:pt x="9306" y="984643"/>
                    <a:pt x="0" y="975338"/>
                    <a:pt x="0" y="963859"/>
                  </a:cubicBezTo>
                  <a:lnTo>
                    <a:pt x="0" y="20785"/>
                  </a:lnTo>
                  <a:cubicBezTo>
                    <a:pt x="0" y="9306"/>
                    <a:pt x="9306" y="0"/>
                    <a:pt x="20785" y="0"/>
                  </a:cubicBezTo>
                  <a:close/>
                </a:path>
              </a:pathLst>
            </a:custGeom>
            <a:solidFill>
              <a:srgbClr val="8AB7E2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de-CH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2065940" cy="10227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028700" y="1028700"/>
            <a:ext cx="5587239" cy="2662922"/>
            <a:chOff x="0" y="0"/>
            <a:chExt cx="2065940" cy="984643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065940" cy="984643"/>
            </a:xfrm>
            <a:custGeom>
              <a:avLst/>
              <a:gdLst/>
              <a:ahLst/>
              <a:cxnLst/>
              <a:rect l="l" t="t" r="r" b="b"/>
              <a:pathLst>
                <a:path w="2065940" h="984643">
                  <a:moveTo>
                    <a:pt x="20785" y="0"/>
                  </a:moveTo>
                  <a:lnTo>
                    <a:pt x="2045156" y="0"/>
                  </a:lnTo>
                  <a:cubicBezTo>
                    <a:pt x="2056635" y="0"/>
                    <a:pt x="2065940" y="9306"/>
                    <a:pt x="2065940" y="20785"/>
                  </a:cubicBezTo>
                  <a:lnTo>
                    <a:pt x="2065940" y="963859"/>
                  </a:lnTo>
                  <a:cubicBezTo>
                    <a:pt x="2065940" y="975338"/>
                    <a:pt x="2056635" y="984643"/>
                    <a:pt x="2045156" y="984643"/>
                  </a:cubicBezTo>
                  <a:lnTo>
                    <a:pt x="20785" y="984643"/>
                  </a:lnTo>
                  <a:cubicBezTo>
                    <a:pt x="9306" y="984643"/>
                    <a:pt x="0" y="975338"/>
                    <a:pt x="0" y="963859"/>
                  </a:cubicBezTo>
                  <a:lnTo>
                    <a:pt x="0" y="20785"/>
                  </a:lnTo>
                  <a:cubicBezTo>
                    <a:pt x="0" y="9306"/>
                    <a:pt x="9306" y="0"/>
                    <a:pt x="20785" y="0"/>
                  </a:cubicBezTo>
                  <a:close/>
                </a:path>
              </a:pathLst>
            </a:custGeom>
            <a:solidFill>
              <a:srgbClr val="8AB7E2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de-CH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2065940" cy="10227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28700" y="3812039"/>
            <a:ext cx="5587239" cy="2662922"/>
            <a:chOff x="0" y="0"/>
            <a:chExt cx="2065940" cy="984643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065940" cy="984643"/>
            </a:xfrm>
            <a:custGeom>
              <a:avLst/>
              <a:gdLst/>
              <a:ahLst/>
              <a:cxnLst/>
              <a:rect l="l" t="t" r="r" b="b"/>
              <a:pathLst>
                <a:path w="2065940" h="984643">
                  <a:moveTo>
                    <a:pt x="20785" y="0"/>
                  </a:moveTo>
                  <a:lnTo>
                    <a:pt x="2045156" y="0"/>
                  </a:lnTo>
                  <a:cubicBezTo>
                    <a:pt x="2056635" y="0"/>
                    <a:pt x="2065940" y="9306"/>
                    <a:pt x="2065940" y="20785"/>
                  </a:cubicBezTo>
                  <a:lnTo>
                    <a:pt x="2065940" y="963859"/>
                  </a:lnTo>
                  <a:cubicBezTo>
                    <a:pt x="2065940" y="975338"/>
                    <a:pt x="2056635" y="984643"/>
                    <a:pt x="2045156" y="984643"/>
                  </a:cubicBezTo>
                  <a:lnTo>
                    <a:pt x="20785" y="984643"/>
                  </a:lnTo>
                  <a:cubicBezTo>
                    <a:pt x="9306" y="984643"/>
                    <a:pt x="0" y="975338"/>
                    <a:pt x="0" y="963859"/>
                  </a:cubicBezTo>
                  <a:lnTo>
                    <a:pt x="0" y="20785"/>
                  </a:lnTo>
                  <a:cubicBezTo>
                    <a:pt x="0" y="9306"/>
                    <a:pt x="9306" y="0"/>
                    <a:pt x="20785" y="0"/>
                  </a:cubicBezTo>
                  <a:close/>
                </a:path>
              </a:pathLst>
            </a:custGeom>
            <a:solidFill>
              <a:srgbClr val="8AB7E2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de-CH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38100"/>
              <a:ext cx="2065940" cy="10227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028700" y="6598786"/>
            <a:ext cx="5587239" cy="2662922"/>
            <a:chOff x="0" y="0"/>
            <a:chExt cx="2065940" cy="984643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2065940" cy="984643"/>
            </a:xfrm>
            <a:custGeom>
              <a:avLst/>
              <a:gdLst/>
              <a:ahLst/>
              <a:cxnLst/>
              <a:rect l="l" t="t" r="r" b="b"/>
              <a:pathLst>
                <a:path w="2065940" h="984643">
                  <a:moveTo>
                    <a:pt x="20785" y="0"/>
                  </a:moveTo>
                  <a:lnTo>
                    <a:pt x="2045156" y="0"/>
                  </a:lnTo>
                  <a:cubicBezTo>
                    <a:pt x="2056635" y="0"/>
                    <a:pt x="2065940" y="9306"/>
                    <a:pt x="2065940" y="20785"/>
                  </a:cubicBezTo>
                  <a:lnTo>
                    <a:pt x="2065940" y="963859"/>
                  </a:lnTo>
                  <a:cubicBezTo>
                    <a:pt x="2065940" y="975338"/>
                    <a:pt x="2056635" y="984643"/>
                    <a:pt x="2045156" y="984643"/>
                  </a:cubicBezTo>
                  <a:lnTo>
                    <a:pt x="20785" y="984643"/>
                  </a:lnTo>
                  <a:cubicBezTo>
                    <a:pt x="9306" y="984643"/>
                    <a:pt x="0" y="975338"/>
                    <a:pt x="0" y="963859"/>
                  </a:cubicBezTo>
                  <a:lnTo>
                    <a:pt x="0" y="20785"/>
                  </a:lnTo>
                  <a:cubicBezTo>
                    <a:pt x="0" y="9306"/>
                    <a:pt x="9306" y="0"/>
                    <a:pt x="20785" y="0"/>
                  </a:cubicBezTo>
                  <a:close/>
                </a:path>
              </a:pathLst>
            </a:custGeom>
            <a:solidFill>
              <a:srgbClr val="8AB7E2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de-CH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38100"/>
              <a:ext cx="2065940" cy="10227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1" name="Freeform 21"/>
          <p:cNvSpPr/>
          <p:nvPr/>
        </p:nvSpPr>
        <p:spPr>
          <a:xfrm rot="-7900054">
            <a:off x="7348622" y="2133028"/>
            <a:ext cx="1012981" cy="454921"/>
          </a:xfrm>
          <a:custGeom>
            <a:avLst/>
            <a:gdLst/>
            <a:ahLst/>
            <a:cxnLst/>
            <a:rect l="l" t="t" r="r" b="b"/>
            <a:pathLst>
              <a:path w="1012981" h="454921">
                <a:moveTo>
                  <a:pt x="0" y="0"/>
                </a:moveTo>
                <a:lnTo>
                  <a:pt x="1012982" y="0"/>
                </a:lnTo>
                <a:lnTo>
                  <a:pt x="1012982" y="454921"/>
                </a:lnTo>
                <a:lnTo>
                  <a:pt x="0" y="45492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CH"/>
          </a:p>
        </p:txBody>
      </p:sp>
      <p:sp>
        <p:nvSpPr>
          <p:cNvPr id="22" name="Freeform 22"/>
          <p:cNvSpPr/>
          <p:nvPr/>
        </p:nvSpPr>
        <p:spPr>
          <a:xfrm rot="-2700000">
            <a:off x="10017119" y="2144497"/>
            <a:ext cx="1012981" cy="454921"/>
          </a:xfrm>
          <a:custGeom>
            <a:avLst/>
            <a:gdLst/>
            <a:ahLst/>
            <a:cxnLst/>
            <a:rect l="l" t="t" r="r" b="b"/>
            <a:pathLst>
              <a:path w="1012981" h="454921">
                <a:moveTo>
                  <a:pt x="0" y="0"/>
                </a:moveTo>
                <a:lnTo>
                  <a:pt x="1012982" y="0"/>
                </a:lnTo>
                <a:lnTo>
                  <a:pt x="1012982" y="454921"/>
                </a:lnTo>
                <a:lnTo>
                  <a:pt x="0" y="45492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CH"/>
          </a:p>
        </p:txBody>
      </p:sp>
      <p:sp>
        <p:nvSpPr>
          <p:cNvPr id="23" name="Freeform 23"/>
          <p:cNvSpPr/>
          <p:nvPr/>
        </p:nvSpPr>
        <p:spPr>
          <a:xfrm rot="3209977">
            <a:off x="9982257" y="7689589"/>
            <a:ext cx="1012981" cy="454921"/>
          </a:xfrm>
          <a:custGeom>
            <a:avLst/>
            <a:gdLst/>
            <a:ahLst/>
            <a:cxnLst/>
            <a:rect l="l" t="t" r="r" b="b"/>
            <a:pathLst>
              <a:path w="1012981" h="454921">
                <a:moveTo>
                  <a:pt x="0" y="0"/>
                </a:moveTo>
                <a:lnTo>
                  <a:pt x="1012981" y="0"/>
                </a:lnTo>
                <a:lnTo>
                  <a:pt x="1012981" y="454921"/>
                </a:lnTo>
                <a:lnTo>
                  <a:pt x="0" y="45492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CH"/>
          </a:p>
        </p:txBody>
      </p:sp>
      <p:sp>
        <p:nvSpPr>
          <p:cNvPr id="24" name="Freeform 24"/>
          <p:cNvSpPr/>
          <p:nvPr/>
        </p:nvSpPr>
        <p:spPr>
          <a:xfrm rot="7866361">
            <a:off x="7243302" y="7665457"/>
            <a:ext cx="1012981" cy="454921"/>
          </a:xfrm>
          <a:custGeom>
            <a:avLst/>
            <a:gdLst/>
            <a:ahLst/>
            <a:cxnLst/>
            <a:rect l="l" t="t" r="r" b="b"/>
            <a:pathLst>
              <a:path w="1012981" h="454921">
                <a:moveTo>
                  <a:pt x="0" y="0"/>
                </a:moveTo>
                <a:lnTo>
                  <a:pt x="1012982" y="0"/>
                </a:lnTo>
                <a:lnTo>
                  <a:pt x="1012982" y="454921"/>
                </a:lnTo>
                <a:lnTo>
                  <a:pt x="0" y="45492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CH"/>
          </a:p>
        </p:txBody>
      </p:sp>
      <p:sp>
        <p:nvSpPr>
          <p:cNvPr id="25" name="Freeform 25"/>
          <p:cNvSpPr/>
          <p:nvPr/>
        </p:nvSpPr>
        <p:spPr>
          <a:xfrm>
            <a:off x="1264609" y="1499419"/>
            <a:ext cx="1829699" cy="1745076"/>
          </a:xfrm>
          <a:custGeom>
            <a:avLst/>
            <a:gdLst/>
            <a:ahLst/>
            <a:cxnLst/>
            <a:rect l="l" t="t" r="r" b="b"/>
            <a:pathLst>
              <a:path w="1829699" h="1745076">
                <a:moveTo>
                  <a:pt x="0" y="0"/>
                </a:moveTo>
                <a:lnTo>
                  <a:pt x="1829699" y="0"/>
                </a:lnTo>
                <a:lnTo>
                  <a:pt x="1829699" y="1745076"/>
                </a:lnTo>
                <a:lnTo>
                  <a:pt x="0" y="174507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CH"/>
          </a:p>
        </p:txBody>
      </p:sp>
      <p:sp>
        <p:nvSpPr>
          <p:cNvPr id="26" name="Freeform 26"/>
          <p:cNvSpPr/>
          <p:nvPr/>
        </p:nvSpPr>
        <p:spPr>
          <a:xfrm>
            <a:off x="1408646" y="4112341"/>
            <a:ext cx="1541626" cy="2055501"/>
          </a:xfrm>
          <a:custGeom>
            <a:avLst/>
            <a:gdLst/>
            <a:ahLst/>
            <a:cxnLst/>
            <a:rect l="l" t="t" r="r" b="b"/>
            <a:pathLst>
              <a:path w="1541626" h="2055501">
                <a:moveTo>
                  <a:pt x="0" y="0"/>
                </a:moveTo>
                <a:lnTo>
                  <a:pt x="1541625" y="0"/>
                </a:lnTo>
                <a:lnTo>
                  <a:pt x="1541625" y="2055502"/>
                </a:lnTo>
                <a:lnTo>
                  <a:pt x="0" y="205550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CH"/>
          </a:p>
        </p:txBody>
      </p:sp>
      <p:sp>
        <p:nvSpPr>
          <p:cNvPr id="27" name="Freeform 27"/>
          <p:cNvSpPr/>
          <p:nvPr/>
        </p:nvSpPr>
        <p:spPr>
          <a:xfrm>
            <a:off x="1206092" y="7066570"/>
            <a:ext cx="1946733" cy="1700958"/>
          </a:xfrm>
          <a:custGeom>
            <a:avLst/>
            <a:gdLst/>
            <a:ahLst/>
            <a:cxnLst/>
            <a:rect l="l" t="t" r="r" b="b"/>
            <a:pathLst>
              <a:path w="1946733" h="1700958">
                <a:moveTo>
                  <a:pt x="0" y="0"/>
                </a:moveTo>
                <a:lnTo>
                  <a:pt x="1946733" y="0"/>
                </a:lnTo>
                <a:lnTo>
                  <a:pt x="1946733" y="1700958"/>
                </a:lnTo>
                <a:lnTo>
                  <a:pt x="0" y="170095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CH"/>
          </a:p>
        </p:txBody>
      </p:sp>
      <p:sp>
        <p:nvSpPr>
          <p:cNvPr id="28" name="Freeform 28"/>
          <p:cNvSpPr/>
          <p:nvPr/>
        </p:nvSpPr>
        <p:spPr>
          <a:xfrm>
            <a:off x="12118917" y="1547255"/>
            <a:ext cx="1521152" cy="1697240"/>
          </a:xfrm>
          <a:custGeom>
            <a:avLst/>
            <a:gdLst/>
            <a:ahLst/>
            <a:cxnLst/>
            <a:rect l="l" t="t" r="r" b="b"/>
            <a:pathLst>
              <a:path w="1521152" h="1697240">
                <a:moveTo>
                  <a:pt x="0" y="0"/>
                </a:moveTo>
                <a:lnTo>
                  <a:pt x="1521151" y="0"/>
                </a:lnTo>
                <a:lnTo>
                  <a:pt x="1521151" y="1697240"/>
                </a:lnTo>
                <a:lnTo>
                  <a:pt x="0" y="169724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CH"/>
          </a:p>
        </p:txBody>
      </p:sp>
      <p:sp>
        <p:nvSpPr>
          <p:cNvPr id="29" name="Freeform 29"/>
          <p:cNvSpPr/>
          <p:nvPr/>
        </p:nvSpPr>
        <p:spPr>
          <a:xfrm>
            <a:off x="11944417" y="7131683"/>
            <a:ext cx="1907691" cy="1635845"/>
          </a:xfrm>
          <a:custGeom>
            <a:avLst/>
            <a:gdLst/>
            <a:ahLst/>
            <a:cxnLst/>
            <a:rect l="l" t="t" r="r" b="b"/>
            <a:pathLst>
              <a:path w="1907691" h="1635845">
                <a:moveTo>
                  <a:pt x="0" y="0"/>
                </a:moveTo>
                <a:lnTo>
                  <a:pt x="1907692" y="0"/>
                </a:lnTo>
                <a:lnTo>
                  <a:pt x="1907692" y="1635845"/>
                </a:lnTo>
                <a:lnTo>
                  <a:pt x="0" y="1635845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CH"/>
          </a:p>
        </p:txBody>
      </p:sp>
      <p:sp>
        <p:nvSpPr>
          <p:cNvPr id="30" name="Freeform 30"/>
          <p:cNvSpPr/>
          <p:nvPr/>
        </p:nvSpPr>
        <p:spPr>
          <a:xfrm>
            <a:off x="12016656" y="4273120"/>
            <a:ext cx="1776392" cy="1676470"/>
          </a:xfrm>
          <a:custGeom>
            <a:avLst/>
            <a:gdLst/>
            <a:ahLst/>
            <a:cxnLst/>
            <a:rect l="l" t="t" r="r" b="b"/>
            <a:pathLst>
              <a:path w="1776392" h="1676470">
                <a:moveTo>
                  <a:pt x="0" y="0"/>
                </a:moveTo>
                <a:lnTo>
                  <a:pt x="1776392" y="0"/>
                </a:lnTo>
                <a:lnTo>
                  <a:pt x="1776392" y="1676470"/>
                </a:lnTo>
                <a:lnTo>
                  <a:pt x="0" y="167647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CH"/>
          </a:p>
        </p:txBody>
      </p:sp>
      <p:sp>
        <p:nvSpPr>
          <p:cNvPr id="31" name="TextBox 31"/>
          <p:cNvSpPr txBox="1"/>
          <p:nvPr/>
        </p:nvSpPr>
        <p:spPr>
          <a:xfrm>
            <a:off x="3458475" y="1662939"/>
            <a:ext cx="2816627" cy="12903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14"/>
              </a:lnSpc>
            </a:pPr>
            <a:r>
              <a:rPr lang="en-US" sz="3499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Einführung</a:t>
            </a:r>
          </a:p>
          <a:p>
            <a:pPr marL="0" lvl="0" indent="0" algn="l">
              <a:lnSpc>
                <a:spcPts val="5214"/>
              </a:lnSpc>
            </a:pPr>
            <a:r>
              <a:rPr lang="en-US" sz="3499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Schabi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6995244" y="3981698"/>
            <a:ext cx="4297511" cy="18420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ctr">
              <a:lnSpc>
                <a:spcPts val="7081"/>
              </a:lnSpc>
              <a:spcBef>
                <a:spcPct val="0"/>
              </a:spcBef>
            </a:pPr>
            <a:r>
              <a:rPr lang="en-US" sz="7300" b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Schulung LP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7362365" y="6150211"/>
            <a:ext cx="3563270" cy="4061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32"/>
              </a:lnSpc>
            </a:pPr>
            <a:r>
              <a:rPr lang="en-US" sz="290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Wünsche?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3454717" y="4113931"/>
            <a:ext cx="2816627" cy="19475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14"/>
              </a:lnSpc>
            </a:pPr>
            <a:r>
              <a:rPr lang="en-US" sz="3499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Speicherorte</a:t>
            </a:r>
            <a:r>
              <a:rPr lang="en-US" sz="3499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:</a:t>
            </a:r>
          </a:p>
          <a:p>
            <a:pPr marL="0" lvl="0" indent="0" algn="l">
              <a:lnSpc>
                <a:spcPts val="5214"/>
              </a:lnSpc>
            </a:pPr>
            <a:r>
              <a:rPr lang="en-US" sz="3499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OneDrive / Teams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3458475" y="7232698"/>
            <a:ext cx="2816627" cy="12903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14"/>
              </a:lnSpc>
            </a:pPr>
            <a:r>
              <a:rPr lang="en-US" sz="3499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verschiedene</a:t>
            </a:r>
          </a:p>
          <a:p>
            <a:pPr marL="0" lvl="0" indent="0" algn="l">
              <a:lnSpc>
                <a:spcPts val="5214"/>
              </a:lnSpc>
            </a:pPr>
            <a:r>
              <a:rPr lang="en-US" sz="3499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Programme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14002018" y="1369714"/>
            <a:ext cx="2816627" cy="19475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214"/>
              </a:lnSpc>
            </a:pPr>
            <a:r>
              <a:rPr lang="en-US" sz="3499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Wir sind gemeinsam unterwegs!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14156909" y="7548113"/>
            <a:ext cx="2816627" cy="6330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214"/>
              </a:lnSpc>
            </a:pPr>
            <a:r>
              <a:rPr lang="en-US" sz="3499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?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14156909" y="4113931"/>
            <a:ext cx="3102391" cy="19475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14"/>
              </a:lnSpc>
            </a:pPr>
            <a:r>
              <a:rPr lang="en-US" sz="3499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ICT-</a:t>
            </a:r>
            <a:r>
              <a:rPr lang="en-US" sz="3499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Kaffee</a:t>
            </a:r>
            <a:endParaRPr lang="en-US" sz="3499" dirty="0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algn="l">
              <a:lnSpc>
                <a:spcPts val="5214"/>
              </a:lnSpc>
            </a:pPr>
            <a:r>
              <a:rPr lang="en-US" sz="3499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Stufenteams</a:t>
            </a:r>
            <a:endParaRPr lang="en-US" sz="3499" dirty="0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lvl="0" indent="0" algn="l">
              <a:lnSpc>
                <a:spcPts val="5214"/>
              </a:lnSpc>
            </a:pPr>
            <a:r>
              <a:rPr lang="en-US" sz="3499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Sitzungen</a:t>
            </a:r>
            <a:endParaRPr lang="en-US" sz="3499" dirty="0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4000500" y="-4000500"/>
            <a:ext cx="10287000" cy="18288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2"/>
            <a:stretch>
              <a:fillRect l="-71867" t="-3631" r="-74156" b="-2747"/>
            </a:stretch>
          </a:blipFill>
        </p:spPr>
        <p:txBody>
          <a:bodyPr/>
          <a:lstStyle/>
          <a:p>
            <a:endParaRPr lang="de-CH"/>
          </a:p>
        </p:txBody>
      </p:sp>
      <p:sp>
        <p:nvSpPr>
          <p:cNvPr id="3" name="Freeform 3"/>
          <p:cNvSpPr/>
          <p:nvPr/>
        </p:nvSpPr>
        <p:spPr>
          <a:xfrm>
            <a:off x="10819907" y="1950456"/>
            <a:ext cx="4208573" cy="4247184"/>
          </a:xfrm>
          <a:custGeom>
            <a:avLst/>
            <a:gdLst/>
            <a:ahLst/>
            <a:cxnLst/>
            <a:rect l="l" t="t" r="r" b="b"/>
            <a:pathLst>
              <a:path w="4208573" h="4247184">
                <a:moveTo>
                  <a:pt x="0" y="0"/>
                </a:moveTo>
                <a:lnTo>
                  <a:pt x="4208573" y="0"/>
                </a:lnTo>
                <a:lnTo>
                  <a:pt x="4208573" y="4247184"/>
                </a:lnTo>
                <a:lnTo>
                  <a:pt x="0" y="424718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de-CH"/>
          </a:p>
        </p:txBody>
      </p:sp>
      <p:sp>
        <p:nvSpPr>
          <p:cNvPr id="4" name="Freeform 4"/>
          <p:cNvSpPr/>
          <p:nvPr/>
        </p:nvSpPr>
        <p:spPr>
          <a:xfrm>
            <a:off x="10256115" y="2639048"/>
            <a:ext cx="7181225" cy="5008904"/>
          </a:xfrm>
          <a:custGeom>
            <a:avLst/>
            <a:gdLst/>
            <a:ahLst/>
            <a:cxnLst/>
            <a:rect l="l" t="t" r="r" b="b"/>
            <a:pathLst>
              <a:path w="7181225" h="5008904">
                <a:moveTo>
                  <a:pt x="0" y="0"/>
                </a:moveTo>
                <a:lnTo>
                  <a:pt x="7181225" y="0"/>
                </a:lnTo>
                <a:lnTo>
                  <a:pt x="7181225" y="5008904"/>
                </a:lnTo>
                <a:lnTo>
                  <a:pt x="0" y="500890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CH"/>
          </a:p>
        </p:txBody>
      </p:sp>
      <p:sp>
        <p:nvSpPr>
          <p:cNvPr id="5" name="TextBox 5"/>
          <p:cNvSpPr txBox="1"/>
          <p:nvPr/>
        </p:nvSpPr>
        <p:spPr>
          <a:xfrm>
            <a:off x="1504950" y="2859405"/>
            <a:ext cx="8751165" cy="11772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730"/>
              </a:lnSpc>
            </a:pPr>
            <a:r>
              <a:rPr lang="en-US" sz="9000" b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Fragen?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4000500" y="-4000500"/>
            <a:ext cx="10287000" cy="18288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2"/>
            <a:stretch>
              <a:fillRect l="-71867" t="-3631" r="-74156" b="-2747"/>
            </a:stretch>
          </a:blipFill>
        </p:spPr>
        <p:txBody>
          <a:bodyPr/>
          <a:lstStyle/>
          <a:p>
            <a:endParaRPr lang="de-CH"/>
          </a:p>
        </p:txBody>
      </p:sp>
      <p:sp>
        <p:nvSpPr>
          <p:cNvPr id="3" name="Freeform 3"/>
          <p:cNvSpPr/>
          <p:nvPr/>
        </p:nvSpPr>
        <p:spPr>
          <a:xfrm>
            <a:off x="-2329398" y="8614893"/>
            <a:ext cx="4899948" cy="3344214"/>
          </a:xfrm>
          <a:custGeom>
            <a:avLst/>
            <a:gdLst/>
            <a:ahLst/>
            <a:cxnLst/>
            <a:rect l="l" t="t" r="r" b="b"/>
            <a:pathLst>
              <a:path w="4899948" h="3344214">
                <a:moveTo>
                  <a:pt x="0" y="0"/>
                </a:moveTo>
                <a:lnTo>
                  <a:pt x="4899947" y="0"/>
                </a:lnTo>
                <a:lnTo>
                  <a:pt x="4899947" y="3344214"/>
                </a:lnTo>
                <a:lnTo>
                  <a:pt x="0" y="334421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CH"/>
          </a:p>
        </p:txBody>
      </p:sp>
      <p:sp>
        <p:nvSpPr>
          <p:cNvPr id="4" name="Freeform 4"/>
          <p:cNvSpPr/>
          <p:nvPr/>
        </p:nvSpPr>
        <p:spPr>
          <a:xfrm>
            <a:off x="6030709" y="9258300"/>
            <a:ext cx="3059829" cy="751049"/>
          </a:xfrm>
          <a:custGeom>
            <a:avLst/>
            <a:gdLst/>
            <a:ahLst/>
            <a:cxnLst/>
            <a:rect l="l" t="t" r="r" b="b"/>
            <a:pathLst>
              <a:path w="3059829" h="751049">
                <a:moveTo>
                  <a:pt x="0" y="0"/>
                </a:moveTo>
                <a:lnTo>
                  <a:pt x="3059829" y="0"/>
                </a:lnTo>
                <a:lnTo>
                  <a:pt x="3059829" y="751049"/>
                </a:lnTo>
                <a:lnTo>
                  <a:pt x="0" y="75104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CH"/>
          </a:p>
        </p:txBody>
      </p:sp>
      <p:sp>
        <p:nvSpPr>
          <p:cNvPr id="5" name="Freeform 5"/>
          <p:cNvSpPr/>
          <p:nvPr/>
        </p:nvSpPr>
        <p:spPr>
          <a:xfrm>
            <a:off x="14215205" y="8540136"/>
            <a:ext cx="4602314" cy="3618569"/>
          </a:xfrm>
          <a:custGeom>
            <a:avLst/>
            <a:gdLst/>
            <a:ahLst/>
            <a:cxnLst/>
            <a:rect l="l" t="t" r="r" b="b"/>
            <a:pathLst>
              <a:path w="4602314" h="3618569">
                <a:moveTo>
                  <a:pt x="0" y="0"/>
                </a:moveTo>
                <a:lnTo>
                  <a:pt x="4602314" y="0"/>
                </a:lnTo>
                <a:lnTo>
                  <a:pt x="4602314" y="3618570"/>
                </a:lnTo>
                <a:lnTo>
                  <a:pt x="0" y="361857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de-CH"/>
          </a:p>
        </p:txBody>
      </p:sp>
      <p:sp>
        <p:nvSpPr>
          <p:cNvPr id="6" name="Freeform 6"/>
          <p:cNvSpPr/>
          <p:nvPr/>
        </p:nvSpPr>
        <p:spPr>
          <a:xfrm>
            <a:off x="-674156" y="-1072630"/>
            <a:ext cx="4899948" cy="3068592"/>
          </a:xfrm>
          <a:custGeom>
            <a:avLst/>
            <a:gdLst/>
            <a:ahLst/>
            <a:cxnLst/>
            <a:rect l="l" t="t" r="r" b="b"/>
            <a:pathLst>
              <a:path w="4899948" h="3068592">
                <a:moveTo>
                  <a:pt x="0" y="0"/>
                </a:moveTo>
                <a:lnTo>
                  <a:pt x="4899948" y="0"/>
                </a:lnTo>
                <a:lnTo>
                  <a:pt x="4899948" y="3068592"/>
                </a:lnTo>
                <a:lnTo>
                  <a:pt x="0" y="3068592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de-CH"/>
          </a:p>
        </p:txBody>
      </p:sp>
      <p:sp>
        <p:nvSpPr>
          <p:cNvPr id="7" name="Freeform 7"/>
          <p:cNvSpPr/>
          <p:nvPr/>
        </p:nvSpPr>
        <p:spPr>
          <a:xfrm>
            <a:off x="12686214" y="-2578193"/>
            <a:ext cx="4292424" cy="3870986"/>
          </a:xfrm>
          <a:custGeom>
            <a:avLst/>
            <a:gdLst/>
            <a:ahLst/>
            <a:cxnLst/>
            <a:rect l="l" t="t" r="r" b="b"/>
            <a:pathLst>
              <a:path w="4292424" h="3870986">
                <a:moveTo>
                  <a:pt x="0" y="0"/>
                </a:moveTo>
                <a:lnTo>
                  <a:pt x="4292424" y="0"/>
                </a:lnTo>
                <a:lnTo>
                  <a:pt x="4292424" y="3870986"/>
                </a:lnTo>
                <a:lnTo>
                  <a:pt x="0" y="3870986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de-CH"/>
          </a:p>
        </p:txBody>
      </p:sp>
      <p:sp>
        <p:nvSpPr>
          <p:cNvPr id="8" name="Freeform 8"/>
          <p:cNvSpPr/>
          <p:nvPr/>
        </p:nvSpPr>
        <p:spPr>
          <a:xfrm>
            <a:off x="10138935" y="9258300"/>
            <a:ext cx="4076270" cy="2863579"/>
          </a:xfrm>
          <a:custGeom>
            <a:avLst/>
            <a:gdLst/>
            <a:ahLst/>
            <a:cxnLst/>
            <a:rect l="l" t="t" r="r" b="b"/>
            <a:pathLst>
              <a:path w="4076270" h="2863579">
                <a:moveTo>
                  <a:pt x="0" y="0"/>
                </a:moveTo>
                <a:lnTo>
                  <a:pt x="4076270" y="0"/>
                </a:lnTo>
                <a:lnTo>
                  <a:pt x="4076270" y="2863579"/>
                </a:lnTo>
                <a:lnTo>
                  <a:pt x="0" y="2863579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de-CH"/>
          </a:p>
        </p:txBody>
      </p:sp>
      <p:sp>
        <p:nvSpPr>
          <p:cNvPr id="9" name="Freeform 9"/>
          <p:cNvSpPr/>
          <p:nvPr/>
        </p:nvSpPr>
        <p:spPr>
          <a:xfrm>
            <a:off x="7409323" y="-2700100"/>
            <a:ext cx="5493058" cy="4114800"/>
          </a:xfrm>
          <a:custGeom>
            <a:avLst/>
            <a:gdLst/>
            <a:ahLst/>
            <a:cxnLst/>
            <a:rect l="l" t="t" r="r" b="b"/>
            <a:pathLst>
              <a:path w="5493058" h="4114800">
                <a:moveTo>
                  <a:pt x="0" y="0"/>
                </a:moveTo>
                <a:lnTo>
                  <a:pt x="5493058" y="0"/>
                </a:lnTo>
                <a:lnTo>
                  <a:pt x="549305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de-CH"/>
          </a:p>
        </p:txBody>
      </p:sp>
      <p:sp>
        <p:nvSpPr>
          <p:cNvPr id="10" name="Freeform 10"/>
          <p:cNvSpPr/>
          <p:nvPr/>
        </p:nvSpPr>
        <p:spPr>
          <a:xfrm rot="4747568">
            <a:off x="-2972342" y="3665317"/>
            <a:ext cx="4896097" cy="2735694"/>
          </a:xfrm>
          <a:custGeom>
            <a:avLst/>
            <a:gdLst/>
            <a:ahLst/>
            <a:cxnLst/>
            <a:rect l="l" t="t" r="r" b="b"/>
            <a:pathLst>
              <a:path w="4896097" h="2735694">
                <a:moveTo>
                  <a:pt x="0" y="0"/>
                </a:moveTo>
                <a:lnTo>
                  <a:pt x="4896097" y="0"/>
                </a:lnTo>
                <a:lnTo>
                  <a:pt x="4896097" y="2735694"/>
                </a:lnTo>
                <a:lnTo>
                  <a:pt x="0" y="2735694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de-CH"/>
          </a:p>
        </p:txBody>
      </p:sp>
      <p:sp>
        <p:nvSpPr>
          <p:cNvPr id="11" name="Freeform 11"/>
          <p:cNvSpPr/>
          <p:nvPr/>
        </p:nvSpPr>
        <p:spPr>
          <a:xfrm>
            <a:off x="4831481" y="-1626507"/>
            <a:ext cx="2892762" cy="2919301"/>
          </a:xfrm>
          <a:custGeom>
            <a:avLst/>
            <a:gdLst/>
            <a:ahLst/>
            <a:cxnLst/>
            <a:rect l="l" t="t" r="r" b="b"/>
            <a:pathLst>
              <a:path w="2892762" h="2919301">
                <a:moveTo>
                  <a:pt x="0" y="0"/>
                </a:moveTo>
                <a:lnTo>
                  <a:pt x="2892761" y="0"/>
                </a:lnTo>
                <a:lnTo>
                  <a:pt x="2892761" y="2919300"/>
                </a:lnTo>
                <a:lnTo>
                  <a:pt x="0" y="2919300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de-CH"/>
          </a:p>
        </p:txBody>
      </p:sp>
      <p:sp>
        <p:nvSpPr>
          <p:cNvPr id="12" name="Freeform 12"/>
          <p:cNvSpPr/>
          <p:nvPr/>
        </p:nvSpPr>
        <p:spPr>
          <a:xfrm>
            <a:off x="17259300" y="2262342"/>
            <a:ext cx="3575541" cy="3575541"/>
          </a:xfrm>
          <a:custGeom>
            <a:avLst/>
            <a:gdLst/>
            <a:ahLst/>
            <a:cxnLst/>
            <a:rect l="l" t="t" r="r" b="b"/>
            <a:pathLst>
              <a:path w="3575541" h="3575541">
                <a:moveTo>
                  <a:pt x="0" y="0"/>
                </a:moveTo>
                <a:lnTo>
                  <a:pt x="3575541" y="0"/>
                </a:lnTo>
                <a:lnTo>
                  <a:pt x="3575541" y="3575541"/>
                </a:lnTo>
                <a:lnTo>
                  <a:pt x="0" y="3575541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de-CH"/>
          </a:p>
        </p:txBody>
      </p:sp>
      <p:sp>
        <p:nvSpPr>
          <p:cNvPr id="13" name="Freeform 13"/>
          <p:cNvSpPr/>
          <p:nvPr/>
        </p:nvSpPr>
        <p:spPr>
          <a:xfrm>
            <a:off x="2570549" y="9093737"/>
            <a:ext cx="2587020" cy="2386526"/>
          </a:xfrm>
          <a:custGeom>
            <a:avLst/>
            <a:gdLst/>
            <a:ahLst/>
            <a:cxnLst/>
            <a:rect l="l" t="t" r="r" b="b"/>
            <a:pathLst>
              <a:path w="2587020" h="2386526">
                <a:moveTo>
                  <a:pt x="0" y="0"/>
                </a:moveTo>
                <a:lnTo>
                  <a:pt x="2587020" y="0"/>
                </a:lnTo>
                <a:lnTo>
                  <a:pt x="2587020" y="2386526"/>
                </a:lnTo>
                <a:lnTo>
                  <a:pt x="0" y="2386526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de-CH"/>
          </a:p>
        </p:txBody>
      </p:sp>
      <p:sp>
        <p:nvSpPr>
          <p:cNvPr id="14" name="Freeform 14"/>
          <p:cNvSpPr/>
          <p:nvPr/>
        </p:nvSpPr>
        <p:spPr>
          <a:xfrm rot="-5282649">
            <a:off x="16440369" y="6970869"/>
            <a:ext cx="3382987" cy="1154444"/>
          </a:xfrm>
          <a:custGeom>
            <a:avLst/>
            <a:gdLst/>
            <a:ahLst/>
            <a:cxnLst/>
            <a:rect l="l" t="t" r="r" b="b"/>
            <a:pathLst>
              <a:path w="3382987" h="1154444">
                <a:moveTo>
                  <a:pt x="0" y="0"/>
                </a:moveTo>
                <a:lnTo>
                  <a:pt x="3382987" y="0"/>
                </a:lnTo>
                <a:lnTo>
                  <a:pt x="3382987" y="1154445"/>
                </a:lnTo>
                <a:lnTo>
                  <a:pt x="0" y="1154445"/>
                </a:lnTo>
                <a:lnTo>
                  <a:pt x="0" y="0"/>
                </a:lnTo>
                <a:close/>
              </a:path>
            </a:pathLst>
          </a:custGeom>
          <a:blipFill>
            <a:blip r:embed="rId25"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de-CH"/>
          </a:p>
        </p:txBody>
      </p:sp>
      <p:sp>
        <p:nvSpPr>
          <p:cNvPr id="15" name="Freeform 15"/>
          <p:cNvSpPr/>
          <p:nvPr/>
        </p:nvSpPr>
        <p:spPr>
          <a:xfrm>
            <a:off x="16978638" y="-642644"/>
            <a:ext cx="3104522" cy="3342688"/>
          </a:xfrm>
          <a:custGeom>
            <a:avLst/>
            <a:gdLst/>
            <a:ahLst/>
            <a:cxnLst/>
            <a:rect l="l" t="t" r="r" b="b"/>
            <a:pathLst>
              <a:path w="3104522" h="3342688">
                <a:moveTo>
                  <a:pt x="0" y="0"/>
                </a:moveTo>
                <a:lnTo>
                  <a:pt x="3104522" y="0"/>
                </a:lnTo>
                <a:lnTo>
                  <a:pt x="3104522" y="3342688"/>
                </a:lnTo>
                <a:lnTo>
                  <a:pt x="0" y="3342688"/>
                </a:lnTo>
                <a:lnTo>
                  <a:pt x="0" y="0"/>
                </a:lnTo>
                <a:close/>
              </a:path>
            </a:pathLst>
          </a:custGeom>
          <a:blipFill>
            <a:blip r:embed="rId27">
              <a:extLst>
                <a:ext uri="{96DAC541-7B7A-43D3-8B79-37D633B846F1}">
                  <asvg:svgBlip xmlns:asvg="http://schemas.microsoft.com/office/drawing/2016/SVG/main" r:embed="rId28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de-CH"/>
          </a:p>
        </p:txBody>
      </p:sp>
      <p:sp>
        <p:nvSpPr>
          <p:cNvPr id="16" name="Freeform 16"/>
          <p:cNvSpPr/>
          <p:nvPr/>
        </p:nvSpPr>
        <p:spPr>
          <a:xfrm>
            <a:off x="1577662" y="2262342"/>
            <a:ext cx="4256048" cy="2691950"/>
          </a:xfrm>
          <a:custGeom>
            <a:avLst/>
            <a:gdLst/>
            <a:ahLst/>
            <a:cxnLst/>
            <a:rect l="l" t="t" r="r" b="b"/>
            <a:pathLst>
              <a:path w="4256048" h="2691950">
                <a:moveTo>
                  <a:pt x="0" y="0"/>
                </a:moveTo>
                <a:lnTo>
                  <a:pt x="4256048" y="0"/>
                </a:lnTo>
                <a:lnTo>
                  <a:pt x="4256048" y="2691950"/>
                </a:lnTo>
                <a:lnTo>
                  <a:pt x="0" y="2691950"/>
                </a:lnTo>
                <a:lnTo>
                  <a:pt x="0" y="0"/>
                </a:lnTo>
                <a:close/>
              </a:path>
            </a:pathLst>
          </a:custGeom>
          <a:blipFill>
            <a:blip r:embed="rId29">
              <a:extLst>
                <a:ext uri="{96DAC541-7B7A-43D3-8B79-37D633B846F1}">
                  <asvg:svgBlip xmlns:asvg="http://schemas.microsoft.com/office/drawing/2016/SVG/main" r:embed="rId3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CH"/>
          </a:p>
        </p:txBody>
      </p:sp>
      <p:sp>
        <p:nvSpPr>
          <p:cNvPr id="17" name="TextBox 17"/>
          <p:cNvSpPr txBox="1"/>
          <p:nvPr/>
        </p:nvSpPr>
        <p:spPr>
          <a:xfrm>
            <a:off x="6030709" y="2041773"/>
            <a:ext cx="6237491" cy="15665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Aufgaben</a:t>
            </a:r>
            <a:endParaRPr lang="en-US" sz="9200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6030709" y="4169370"/>
            <a:ext cx="10485653" cy="18172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61344" lvl="1" indent="-280672" algn="l">
              <a:lnSpc>
                <a:spcPts val="3640"/>
              </a:lnSpc>
              <a:buAutoNum type="arabicPeriod"/>
            </a:pPr>
            <a:r>
              <a:rPr lang="en-US" sz="26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Gestell</a:t>
            </a:r>
            <a:r>
              <a:rPr lang="en-US" sz="26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/ </a:t>
            </a:r>
            <a:r>
              <a:rPr lang="en-US" sz="26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Aufbewahrung</a:t>
            </a:r>
            <a:r>
              <a:rPr lang="en-US" sz="26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für </a:t>
            </a:r>
            <a:r>
              <a:rPr lang="en-US" sz="26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Schulzimmer</a:t>
            </a:r>
            <a:r>
              <a:rPr lang="en-US" sz="26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überlegen</a:t>
            </a:r>
            <a:r>
              <a:rPr lang="en-US" sz="26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und </a:t>
            </a:r>
            <a:r>
              <a:rPr lang="en-US" sz="26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bestellen</a:t>
            </a:r>
            <a:r>
              <a:rPr lang="en-US" sz="26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</a:t>
            </a:r>
            <a:r>
              <a:rPr lang="en-US" sz="26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Steckleisten</a:t>
            </a:r>
            <a:r>
              <a:rPr lang="en-US" sz="26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selbst</a:t>
            </a:r>
            <a:r>
              <a:rPr lang="en-US" sz="26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kaufen</a:t>
            </a:r>
            <a:endParaRPr lang="en-US" sz="26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3640"/>
              </a:lnSpc>
            </a:pPr>
            <a:endParaRPr lang="en-US" sz="26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3640"/>
              </a:lnSpc>
            </a:pPr>
            <a:endParaRPr lang="en-US" sz="26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6275548" y="5900226"/>
            <a:ext cx="10485653" cy="22771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39"/>
              </a:lnSpc>
              <a:spcBef>
                <a:spcPct val="0"/>
              </a:spcBef>
            </a:pPr>
            <a:r>
              <a:rPr lang="en-US" sz="25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2. </a:t>
            </a:r>
            <a:r>
              <a:rPr lang="en-US" sz="25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Folgende</a:t>
            </a:r>
            <a:r>
              <a:rPr lang="en-US" sz="25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5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Informationen</a:t>
            </a:r>
            <a:r>
              <a:rPr lang="en-US" sz="25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an </a:t>
            </a:r>
            <a:r>
              <a:rPr lang="en-US" sz="25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Leitung</a:t>
            </a:r>
            <a:r>
              <a:rPr lang="en-US" sz="25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IT:</a:t>
            </a:r>
          </a:p>
          <a:p>
            <a:pPr marL="561336" lvl="1" indent="-280668" algn="l">
              <a:lnSpc>
                <a:spcPts val="3639"/>
              </a:lnSpc>
              <a:buFont typeface="Arial"/>
              <a:buChar char="•"/>
            </a:pPr>
            <a:r>
              <a:rPr lang="en-US" sz="25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App-</a:t>
            </a:r>
            <a:r>
              <a:rPr lang="en-US" sz="25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Wünsche</a:t>
            </a:r>
            <a:r>
              <a:rPr lang="en-US" sz="25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  <a:p>
            <a:pPr marL="561336" lvl="1" indent="-280668" algn="l">
              <a:lnSpc>
                <a:spcPts val="3639"/>
              </a:lnSpc>
              <a:buFont typeface="Arial"/>
              <a:buChar char="•"/>
            </a:pPr>
            <a:r>
              <a:rPr lang="en-US" sz="25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Wünsche</a:t>
            </a:r>
            <a:r>
              <a:rPr lang="en-US" sz="25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für IT-</a:t>
            </a:r>
            <a:r>
              <a:rPr lang="en-US" sz="25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Kurse</a:t>
            </a:r>
            <a:endParaRPr lang="en-US" sz="2599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marL="561336" lvl="1" indent="-280668" algn="l">
              <a:lnSpc>
                <a:spcPts val="3639"/>
              </a:lnSpc>
              <a:buFont typeface="Arial"/>
              <a:buChar char="•"/>
            </a:pPr>
            <a:r>
              <a:rPr lang="en-US" sz="25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Was muss </a:t>
            </a:r>
            <a:r>
              <a:rPr lang="en-US" sz="25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aus</a:t>
            </a:r>
            <a:r>
              <a:rPr lang="en-US" sz="25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5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deiner</a:t>
            </a:r>
            <a:r>
              <a:rPr lang="en-US" sz="25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Sicht </a:t>
            </a:r>
            <a:r>
              <a:rPr lang="en-US" sz="25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unbedingt</a:t>
            </a:r>
            <a:r>
              <a:rPr lang="en-US" sz="25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am </a:t>
            </a:r>
            <a:r>
              <a:rPr lang="en-US" sz="25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Elternabend</a:t>
            </a:r>
            <a:r>
              <a:rPr lang="en-US" sz="25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5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gesagt</a:t>
            </a:r>
            <a:r>
              <a:rPr lang="en-US" sz="25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5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werden</a:t>
            </a:r>
            <a:r>
              <a:rPr lang="en-US" sz="25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?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AB7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FBCC59F1F4A41B4A816F1E4BA8F59173" ma:contentTypeVersion="39" ma:contentTypeDescription="Ein neues Dokument erstellen." ma:contentTypeScope="" ma:versionID="f8549b341844852464627b58840d6501">
  <xsd:schema xmlns:xsd="http://www.w3.org/2001/XMLSchema" xmlns:xs="http://www.w3.org/2001/XMLSchema" xmlns:p="http://schemas.microsoft.com/office/2006/metadata/properties" xmlns:ns2="3dd65871-6455-4153-bb56-9e4ac547cb6c" xmlns:ns3="41911ab5-cfe7-4b2f-816d-1b386822c8cf" targetNamespace="http://schemas.microsoft.com/office/2006/metadata/properties" ma:root="true" ma:fieldsID="3ed97d43c7a78cbb969d7fddf1c2c585" ns2:_="" ns3:_="">
    <xsd:import namespace="3dd65871-6455-4153-bb56-9e4ac547cb6c"/>
    <xsd:import namespace="41911ab5-cfe7-4b2f-816d-1b386822c8c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NotebookType" minOccurs="0"/>
                <xsd:element ref="ns2:FolderType" minOccurs="0"/>
                <xsd:element ref="ns2:CultureName" minOccurs="0"/>
                <xsd:element ref="ns2:AppVersion" minOccurs="0"/>
                <xsd:element ref="ns2:TeamsChannelId" minOccurs="0"/>
                <xsd:element ref="ns2:Owner" minOccurs="0"/>
                <xsd:element ref="ns2:Math_Settings" minOccurs="0"/>
                <xsd:element ref="ns2:DefaultSectionNames" minOccurs="0"/>
                <xsd:element ref="ns2:Templates" minOccurs="0"/>
                <xsd:element ref="ns2:Teachers" minOccurs="0"/>
                <xsd:element ref="ns2:Students" minOccurs="0"/>
                <xsd:element ref="ns2:Student_Groups" minOccurs="0"/>
                <xsd:element ref="ns2:Distribution_Groups" minOccurs="0"/>
                <xsd:element ref="ns2:LMS_Mappings" minOccurs="0"/>
                <xsd:element ref="ns2:Invited_Teachers" minOccurs="0"/>
                <xsd:element ref="ns2:Invited_Students" minOccurs="0"/>
                <xsd:element ref="ns2:Self_Registration_Enabled" minOccurs="0"/>
                <xsd:element ref="ns2:Has_Teacher_Only_SectionGroup" minOccurs="0"/>
                <xsd:element ref="ns2:Is_Collaboration_Space_Locked" minOccurs="0"/>
                <xsd:element ref="ns2:IsNotebookLocked" minOccurs="0"/>
                <xsd:element ref="ns2:Teams_Channel_Section_Location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dd65871-6455-4153-bb56-9e4ac547cb6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Bildmarkierungen" ma:readOnly="false" ma:fieldId="{5cf76f15-5ced-4ddc-b409-7134ff3c332f}" ma:taxonomyMulti="true" ma:sspId="280413f8-e596-472e-8377-3e5fc7a8119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NotebookType" ma:index="24" nillable="true" ma:displayName="Notebook Type" ma:internalName="NotebookType">
      <xsd:simpleType>
        <xsd:restriction base="dms:Text"/>
      </xsd:simpleType>
    </xsd:element>
    <xsd:element name="FolderType" ma:index="25" nillable="true" ma:displayName="Folder Type" ma:internalName="FolderType">
      <xsd:simpleType>
        <xsd:restriction base="dms:Text"/>
      </xsd:simpleType>
    </xsd:element>
    <xsd:element name="CultureName" ma:index="26" nillable="true" ma:displayName="Culture Name" ma:internalName="CultureName">
      <xsd:simpleType>
        <xsd:restriction base="dms:Text"/>
      </xsd:simpleType>
    </xsd:element>
    <xsd:element name="AppVersion" ma:index="27" nillable="true" ma:displayName="App Version" ma:internalName="AppVersion">
      <xsd:simpleType>
        <xsd:restriction base="dms:Text"/>
      </xsd:simpleType>
    </xsd:element>
    <xsd:element name="TeamsChannelId" ma:index="28" nillable="true" ma:displayName="Teams Channel Id" ma:internalName="TeamsChannelId">
      <xsd:simpleType>
        <xsd:restriction base="dms:Text"/>
      </xsd:simpleType>
    </xsd:element>
    <xsd:element name="Owner" ma:index="29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ath_Settings" ma:index="30" nillable="true" ma:displayName="Math Settings" ma:internalName="Math_Settings">
      <xsd:simpleType>
        <xsd:restriction base="dms:Text"/>
      </xsd:simpleType>
    </xsd:element>
    <xsd:element name="DefaultSectionNames" ma:index="31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Templates" ma:index="32" nillable="true" ma:displayName="Templates" ma:internalName="Templates">
      <xsd:simpleType>
        <xsd:restriction base="dms:Note">
          <xsd:maxLength value="255"/>
        </xsd:restriction>
      </xsd:simpleType>
    </xsd:element>
    <xsd:element name="Teachers" ma:index="33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34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35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istribution_Groups" ma:index="36" nillable="true" ma:displayName="Distribution Groups" ma:internalName="Distribution_Groups">
      <xsd:simpleType>
        <xsd:restriction base="dms:Note">
          <xsd:maxLength value="255"/>
        </xsd:restriction>
      </xsd:simpleType>
    </xsd:element>
    <xsd:element name="LMS_Mappings" ma:index="37" nillable="true" ma:displayName="LMS Mappings" ma:internalName="LMS_Mappings">
      <xsd:simpleType>
        <xsd:restriction base="dms:Note">
          <xsd:maxLength value="255"/>
        </xsd:restriction>
      </xsd:simpleType>
    </xsd:element>
    <xsd:element name="Invited_Teachers" ma:index="38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39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40" nillable="true" ma:displayName="Self Registration Enabled" ma:internalName="Self_Registration_Enabled">
      <xsd:simpleType>
        <xsd:restriction base="dms:Boolean"/>
      </xsd:simpleType>
    </xsd:element>
    <xsd:element name="Has_Teacher_Only_SectionGroup" ma:index="41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42" nillable="true" ma:displayName="Is Collaboration Space Locked" ma:internalName="Is_Collaboration_Space_Locked">
      <xsd:simpleType>
        <xsd:restriction base="dms:Boolean"/>
      </xsd:simpleType>
    </xsd:element>
    <xsd:element name="IsNotebookLocked" ma:index="43" nillable="true" ma:displayName="Is Notebook Locked" ma:internalName="IsNotebookLocked">
      <xsd:simpleType>
        <xsd:restriction base="dms:Boolean"/>
      </xsd:simpleType>
    </xsd:element>
    <xsd:element name="Teams_Channel_Section_Location" ma:index="44" nillable="true" ma:displayName="Teams Channel Section Location" ma:internalName="Teams_Channel_Section_Location">
      <xsd:simpleType>
        <xsd:restriction base="dms:Text"/>
      </xsd:simpleType>
    </xsd:element>
    <xsd:element name="MediaServiceObjectDetectorVersions" ma:index="4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46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1911ab5-cfe7-4b2f-816d-1b386822c8cf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1b3257b-0787-4750-b420-38caf96ece23}" ma:internalName="TaxCatchAll" ma:showField="CatchAllData" ma:web="41911ab5-cfe7-4b2f-816d-1b386822c8c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1911ab5-cfe7-4b2f-816d-1b386822c8cf" xsi:nil="true"/>
    <lcf76f155ced4ddcb4097134ff3c332f xmlns="3dd65871-6455-4153-bb56-9e4ac547cb6c">
      <Terms xmlns="http://schemas.microsoft.com/office/infopath/2007/PartnerControls"/>
    </lcf76f155ced4ddcb4097134ff3c332f>
    <Templates xmlns="3dd65871-6455-4153-bb56-9e4ac547cb6c" xsi:nil="true"/>
    <Has_Teacher_Only_SectionGroup xmlns="3dd65871-6455-4153-bb56-9e4ac547cb6c" xsi:nil="true"/>
    <TeamsChannelId xmlns="3dd65871-6455-4153-bb56-9e4ac547cb6c" xsi:nil="true"/>
    <Invited_Students xmlns="3dd65871-6455-4153-bb56-9e4ac547cb6c" xsi:nil="true"/>
    <DefaultSectionNames xmlns="3dd65871-6455-4153-bb56-9e4ac547cb6c" xsi:nil="true"/>
    <Self_Registration_Enabled xmlns="3dd65871-6455-4153-bb56-9e4ac547cb6c" xsi:nil="true"/>
    <Distribution_Groups xmlns="3dd65871-6455-4153-bb56-9e4ac547cb6c" xsi:nil="true"/>
    <Is_Collaboration_Space_Locked xmlns="3dd65871-6455-4153-bb56-9e4ac547cb6c" xsi:nil="true"/>
    <CultureName xmlns="3dd65871-6455-4153-bb56-9e4ac547cb6c" xsi:nil="true"/>
    <LMS_Mappings xmlns="3dd65871-6455-4153-bb56-9e4ac547cb6c" xsi:nil="true"/>
    <Invited_Teachers xmlns="3dd65871-6455-4153-bb56-9e4ac547cb6c" xsi:nil="true"/>
    <NotebookType xmlns="3dd65871-6455-4153-bb56-9e4ac547cb6c" xsi:nil="true"/>
    <FolderType xmlns="3dd65871-6455-4153-bb56-9e4ac547cb6c" xsi:nil="true"/>
    <Teachers xmlns="3dd65871-6455-4153-bb56-9e4ac547cb6c">
      <UserInfo>
        <DisplayName/>
        <AccountId xsi:nil="true"/>
        <AccountType/>
      </UserInfo>
    </Teachers>
    <Students xmlns="3dd65871-6455-4153-bb56-9e4ac547cb6c">
      <UserInfo>
        <DisplayName/>
        <AccountId xsi:nil="true"/>
        <AccountType/>
      </UserInfo>
    </Students>
    <Student_Groups xmlns="3dd65871-6455-4153-bb56-9e4ac547cb6c">
      <UserInfo>
        <DisplayName/>
        <AccountId xsi:nil="true"/>
        <AccountType/>
      </UserInfo>
    </Student_Groups>
    <AppVersion xmlns="3dd65871-6455-4153-bb56-9e4ac547cb6c" xsi:nil="true"/>
    <Teams_Channel_Section_Location xmlns="3dd65871-6455-4153-bb56-9e4ac547cb6c" xsi:nil="true"/>
    <Math_Settings xmlns="3dd65871-6455-4153-bb56-9e4ac547cb6c" xsi:nil="true"/>
    <Owner xmlns="3dd65871-6455-4153-bb56-9e4ac547cb6c">
      <UserInfo>
        <DisplayName/>
        <AccountId xsi:nil="true"/>
        <AccountType/>
      </UserInfo>
    </Owner>
    <IsNotebookLocked xmlns="3dd65871-6455-4153-bb56-9e4ac547cb6c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51DE996-BDF9-42ED-A824-2A3CB9F857F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dd65871-6455-4153-bb56-9e4ac547cb6c"/>
    <ds:schemaRef ds:uri="41911ab5-cfe7-4b2f-816d-1b386822c8c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C109A78-D53D-4A2A-B949-36B6F729C9E2}">
  <ds:schemaRefs>
    <ds:schemaRef ds:uri="http://schemas.microsoft.com/office/2006/metadata/properties"/>
    <ds:schemaRef ds:uri="http://schemas.microsoft.com/office/infopath/2007/PartnerControls"/>
    <ds:schemaRef ds:uri="41911ab5-cfe7-4b2f-816d-1b386822c8cf"/>
    <ds:schemaRef ds:uri="3dd65871-6455-4153-bb56-9e4ac547cb6c"/>
  </ds:schemaRefs>
</ds:datastoreItem>
</file>

<file path=customXml/itemProps3.xml><?xml version="1.0" encoding="utf-8"?>
<ds:datastoreItem xmlns:ds="http://schemas.openxmlformats.org/officeDocument/2006/customXml" ds:itemID="{00B640FD-752C-417F-9290-81CB118BC3A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690</Words>
  <Application>Microsoft Office PowerPoint</Application>
  <PresentationFormat>Benutzerdefiniert</PresentationFormat>
  <Paragraphs>177</Paragraphs>
  <Slides>16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16</vt:i4>
      </vt:variant>
    </vt:vector>
  </HeadingPairs>
  <TitlesOfParts>
    <vt:vector size="23" baseType="lpstr">
      <vt:lpstr>Calibri</vt:lpstr>
      <vt:lpstr>DM Sans</vt:lpstr>
      <vt:lpstr>DM Sans Bold</vt:lpstr>
      <vt:lpstr>Arial</vt:lpstr>
      <vt:lpstr>Canva Sans</vt:lpstr>
      <vt:lpstr>Canva Sans Bold</vt:lpstr>
      <vt:lpstr>Office Theme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Präsentation one-to-one</dc:title>
  <cp:lastModifiedBy/>
  <cp:revision>1</cp:revision>
  <dcterms:created xsi:type="dcterms:W3CDTF">2006-08-16T00:00:00Z</dcterms:created>
  <dcterms:modified xsi:type="dcterms:W3CDTF">2025-03-12T15:16:51Z</dcterms:modified>
  <dc:identifier>DAGIDC9W0yM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0x010100FBCC59F1F4A41B4A816F1E4BA8F59173</vt:lpwstr>
  </property>
  <property fmtid="{D5CDD505-2E9C-101B-9397-08002B2CF9AE}" pid="3" name="Order">
    <vt:r8>37900</vt:r8>
  </property>
  <property fmtid="{D5CDD505-2E9C-101B-9397-08002B2CF9AE}" pid="4" name="xd_Signature">
    <vt:bool>false</vt:bool>
  </property>
  <property fmtid="{D5CDD505-2E9C-101B-9397-08002B2CF9AE}" pid="5" name="xd_ProgID">
    <vt:lpwstr/>
  </property>
  <property fmtid="{D5CDD505-2E9C-101B-9397-08002B2CF9AE}" pid="6" name="ComplianceAssetId">
    <vt:lpwstr/>
  </property>
  <property fmtid="{D5CDD505-2E9C-101B-9397-08002B2CF9AE}" pid="7" name="TemplateUrl">
    <vt:lpwstr/>
  </property>
  <property fmtid="{D5CDD505-2E9C-101B-9397-08002B2CF9AE}" pid="8" name="_ExtendedDescription">
    <vt:lpwstr/>
  </property>
  <property fmtid="{D5CDD505-2E9C-101B-9397-08002B2CF9AE}" pid="9" name="TriggerFlowInfo">
    <vt:lpwstr/>
  </property>
  <property fmtid="{D5CDD505-2E9C-101B-9397-08002B2CF9AE}" pid="10" name="MediaServiceImageTags">
    <vt:lpwstr/>
  </property>
</Properties>
</file>