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4"/>
  </p:sldMasterIdLst>
  <p:notesMasterIdLst>
    <p:notesMasterId r:id="rId20"/>
  </p:notesMasterIdLst>
  <p:sldIdLst>
    <p:sldId id="256" r:id="rId5"/>
    <p:sldId id="292" r:id="rId6"/>
    <p:sldId id="258" r:id="rId7"/>
    <p:sldId id="286" r:id="rId8"/>
    <p:sldId id="287" r:id="rId9"/>
    <p:sldId id="282" r:id="rId10"/>
    <p:sldId id="283" r:id="rId11"/>
    <p:sldId id="284" r:id="rId12"/>
    <p:sldId id="290" r:id="rId13"/>
    <p:sldId id="291" r:id="rId14"/>
    <p:sldId id="289" r:id="rId15"/>
    <p:sldId id="263" r:id="rId16"/>
    <p:sldId id="267" r:id="rId17"/>
    <p:sldId id="294" r:id="rId18"/>
    <p:sldId id="296" r:id="rId19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29585855-5C04-40A3-9189-53693B9CC304}">
          <p14:sldIdLst>
            <p14:sldId id="256"/>
          </p14:sldIdLst>
        </p14:section>
        <p14:section name="Schülergeräte in Betrieb nehmen" id="{263F7BD6-6A01-4DF2-9450-4C34F4A9F920}">
          <p14:sldIdLst>
            <p14:sldId id="292"/>
            <p14:sldId id="258"/>
            <p14:sldId id="286"/>
            <p14:sldId id="287"/>
            <p14:sldId id="282"/>
            <p14:sldId id="283"/>
            <p14:sldId id="284"/>
            <p14:sldId id="290"/>
            <p14:sldId id="291"/>
            <p14:sldId id="289"/>
            <p14:sldId id="263"/>
            <p14:sldId id="267"/>
          </p14:sldIdLst>
        </p14:section>
        <p14:section name="Schulalltag" id="{0CA6883D-6E67-41E8-BDEF-D7E31B5EDA35}">
          <p14:sldIdLst>
            <p14:sldId id="294"/>
          </p14:sldIdLst>
        </p14:section>
        <p14:section name="ICT Checkliste" id="{5F443C70-D336-4ED2-BA08-635A0BAF96F9}">
          <p14:sldIdLst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dra Egli" userId="" providerId="" clId="{5F8D4661-ED93-419E-A0B5-4D2BDFE33D7D}"/>
    <pc:docChg chg="custSel addSld delSld modSld sldOrd modSection">
      <pc:chgData name="Sandra Egli" userId="" providerId="" clId="{5F8D4661-ED93-419E-A0B5-4D2BDFE33D7D}" dt="2022-08-10T20:45:58.923" v="524" actId="5793"/>
      <pc:docMkLst>
        <pc:docMk/>
      </pc:docMkLst>
      <pc:sldChg chg="ord">
        <pc:chgData name="Sandra Egli" userId="" providerId="" clId="{5F8D4661-ED93-419E-A0B5-4D2BDFE33D7D}" dt="2022-08-10T19:56:52.860" v="0" actId="20578"/>
        <pc:sldMkLst>
          <pc:docMk/>
          <pc:sldMk cId="246299980" sldId="292"/>
        </pc:sldMkLst>
      </pc:sldChg>
      <pc:sldChg chg="addSp delSp modSp add mod">
        <pc:chgData name="Sandra Egli" userId="" providerId="" clId="{5F8D4661-ED93-419E-A0B5-4D2BDFE33D7D}" dt="2022-08-10T20:22:07.115" v="129" actId="27636"/>
        <pc:sldMkLst>
          <pc:docMk/>
          <pc:sldMk cId="3967898540" sldId="294"/>
        </pc:sldMkLst>
        <pc:spChg chg="mod">
          <ac:chgData name="Sandra Egli" userId="" providerId="" clId="{5F8D4661-ED93-419E-A0B5-4D2BDFE33D7D}" dt="2022-08-10T20:11:41.147" v="17" actId="20577"/>
          <ac:spMkLst>
            <pc:docMk/>
            <pc:sldMk cId="3967898540" sldId="294"/>
            <ac:spMk id="2" creationId="{55194102-0645-4FC8-A252-A19049B60626}"/>
          </ac:spMkLst>
        </pc:spChg>
        <pc:spChg chg="mod">
          <ac:chgData name="Sandra Egli" userId="" providerId="" clId="{5F8D4661-ED93-419E-A0B5-4D2BDFE33D7D}" dt="2022-08-10T20:22:07.115" v="129" actId="27636"/>
          <ac:spMkLst>
            <pc:docMk/>
            <pc:sldMk cId="3967898540" sldId="294"/>
            <ac:spMk id="3" creationId="{A0543ACE-37E4-43A5-9FE4-2CCA10B80897}"/>
          </ac:spMkLst>
        </pc:spChg>
        <pc:picChg chg="add mod">
          <ac:chgData name="Sandra Egli" userId="" providerId="" clId="{5F8D4661-ED93-419E-A0B5-4D2BDFE33D7D}" dt="2022-08-10T20:21:19.081" v="125" actId="1035"/>
          <ac:picMkLst>
            <pc:docMk/>
            <pc:sldMk cId="3967898540" sldId="294"/>
            <ac:picMk id="5" creationId="{D50FB13B-2B45-5827-4415-C04B16CC96A1}"/>
          </ac:picMkLst>
        </pc:picChg>
        <pc:picChg chg="del">
          <ac:chgData name="Sandra Egli" userId="" providerId="" clId="{5F8D4661-ED93-419E-A0B5-4D2BDFE33D7D}" dt="2022-08-10T20:10:15.269" v="2" actId="478"/>
          <ac:picMkLst>
            <pc:docMk/>
            <pc:sldMk cId="3967898540" sldId="294"/>
            <ac:picMk id="2050" creationId="{0E2D5724-E04B-423C-92B8-D3DF4502D724}"/>
          </ac:picMkLst>
        </pc:picChg>
      </pc:sldChg>
      <pc:sldChg chg="del">
        <pc:chgData name="Sandra Egli" userId="" providerId="" clId="{5F8D4661-ED93-419E-A0B5-4D2BDFE33D7D}" dt="2022-08-10T20:13:10.659" v="51" actId="2696"/>
        <pc:sldMkLst>
          <pc:docMk/>
          <pc:sldMk cId="863703778" sldId="295"/>
        </pc:sldMkLst>
      </pc:sldChg>
      <pc:sldChg chg="addSp delSp modSp add mod">
        <pc:chgData name="Sandra Egli" userId="" providerId="" clId="{5F8D4661-ED93-419E-A0B5-4D2BDFE33D7D}" dt="2022-08-10T20:24:06.111" v="165" actId="20577"/>
        <pc:sldMkLst>
          <pc:docMk/>
          <pc:sldMk cId="1650586598" sldId="296"/>
        </pc:sldMkLst>
        <pc:spChg chg="mod">
          <ac:chgData name="Sandra Egli" userId="" providerId="" clId="{5F8D4661-ED93-419E-A0B5-4D2BDFE33D7D}" dt="2022-08-10T20:12:09.824" v="31" actId="20577"/>
          <ac:spMkLst>
            <pc:docMk/>
            <pc:sldMk cId="1650586598" sldId="296"/>
            <ac:spMk id="2" creationId="{55194102-0645-4FC8-A252-A19049B60626}"/>
          </ac:spMkLst>
        </pc:spChg>
        <pc:spChg chg="del">
          <ac:chgData name="Sandra Egli" userId="" providerId="" clId="{5F8D4661-ED93-419E-A0B5-4D2BDFE33D7D}" dt="2022-08-10T20:15:57.918" v="65" actId="22"/>
          <ac:spMkLst>
            <pc:docMk/>
            <pc:sldMk cId="1650586598" sldId="296"/>
            <ac:spMk id="3" creationId="{A0543ACE-37E4-43A5-9FE4-2CCA10B80897}"/>
          </ac:spMkLst>
        </pc:spChg>
        <pc:spChg chg="add mod">
          <ac:chgData name="Sandra Egli" userId="" providerId="" clId="{5F8D4661-ED93-419E-A0B5-4D2BDFE33D7D}" dt="2022-08-10T20:24:06.111" v="165" actId="20577"/>
          <ac:spMkLst>
            <pc:docMk/>
            <pc:sldMk cId="1650586598" sldId="296"/>
            <ac:spMk id="6" creationId="{3274C81C-7176-2DE7-EB04-04B43B011ECD}"/>
          </ac:spMkLst>
        </pc:spChg>
        <pc:picChg chg="add mod ord">
          <ac:chgData name="Sandra Egli" userId="" providerId="" clId="{5F8D4661-ED93-419E-A0B5-4D2BDFE33D7D}" dt="2022-08-10T20:17:07.591" v="77" actId="14100"/>
          <ac:picMkLst>
            <pc:docMk/>
            <pc:sldMk cId="1650586598" sldId="296"/>
            <ac:picMk id="5" creationId="{740C5923-43AC-BE1F-CC08-7DE88D0F4A82}"/>
          </ac:picMkLst>
        </pc:picChg>
      </pc:sldChg>
      <pc:sldChg chg="modSp add mod">
        <pc:chgData name="Sandra Egli" userId="" providerId="" clId="{5F8D4661-ED93-419E-A0B5-4D2BDFE33D7D}" dt="2022-08-10T20:45:58.923" v="524" actId="5793"/>
        <pc:sldMkLst>
          <pc:docMk/>
          <pc:sldMk cId="2473237505" sldId="297"/>
        </pc:sldMkLst>
        <pc:spChg chg="mod">
          <ac:chgData name="Sandra Egli" userId="" providerId="" clId="{5F8D4661-ED93-419E-A0B5-4D2BDFE33D7D}" dt="2022-08-10T20:13:00.900" v="50" actId="20577"/>
          <ac:spMkLst>
            <pc:docMk/>
            <pc:sldMk cId="2473237505" sldId="297"/>
            <ac:spMk id="2" creationId="{55194102-0645-4FC8-A252-A19049B60626}"/>
          </ac:spMkLst>
        </pc:spChg>
        <pc:spChg chg="mod">
          <ac:chgData name="Sandra Egli" userId="" providerId="" clId="{5F8D4661-ED93-419E-A0B5-4D2BDFE33D7D}" dt="2022-08-10T20:45:58.923" v="524" actId="5793"/>
          <ac:spMkLst>
            <pc:docMk/>
            <pc:sldMk cId="2473237505" sldId="297"/>
            <ac:spMk id="3" creationId="{A0543ACE-37E4-43A5-9FE4-2CCA10B80897}"/>
          </ac:spMkLst>
        </pc:spChg>
      </pc:sldChg>
    </pc:docChg>
  </pc:docChgLst>
  <pc:docChgLst>
    <pc:chgData name="Doris Jud" userId="" providerId="" clId="{BDE2B9E9-45FE-47E9-8A8B-EE7D503FC3A5}"/>
    <pc:docChg chg="custSel modSld">
      <pc:chgData name="Doris Jud" userId="" providerId="" clId="{BDE2B9E9-45FE-47E9-8A8B-EE7D503FC3A5}" dt="2023-02-24T16:33:49.772" v="1" actId="478"/>
      <pc:docMkLst>
        <pc:docMk/>
      </pc:docMkLst>
      <pc:sldChg chg="delSp modSp mod">
        <pc:chgData name="Doris Jud" userId="" providerId="" clId="{BDE2B9E9-45FE-47E9-8A8B-EE7D503FC3A5}" dt="2023-02-24T16:33:49.772" v="1" actId="478"/>
        <pc:sldMkLst>
          <pc:docMk/>
          <pc:sldMk cId="1650586598" sldId="296"/>
        </pc:sldMkLst>
        <pc:spChg chg="del mod">
          <ac:chgData name="Doris Jud" userId="" providerId="" clId="{BDE2B9E9-45FE-47E9-8A8B-EE7D503FC3A5}" dt="2023-02-24T16:33:49.772" v="1" actId="478"/>
          <ac:spMkLst>
            <pc:docMk/>
            <pc:sldMk cId="1650586598" sldId="296"/>
            <ac:spMk id="7" creationId="{B790F743-9CF8-4F11-A7AC-CFCB2CBCCEA9}"/>
          </ac:spMkLst>
        </pc:spChg>
      </pc:sldChg>
    </pc:docChg>
  </pc:docChgLst>
  <pc:docChgLst>
    <pc:chgData name="Sandra Egli" userId="" providerId="" clId="{B2B82731-4924-43D6-98EE-A76FD7FAA9BA}"/>
    <pc:docChg chg="custSel modSld">
      <pc:chgData name="Sandra Egli" userId="" providerId="" clId="{B2B82731-4924-43D6-98EE-A76FD7FAA9BA}" dt="2022-08-11T07:32:03.750" v="2" actId="22"/>
      <pc:docMkLst>
        <pc:docMk/>
      </pc:docMkLst>
      <pc:sldChg chg="addSp modSp mod">
        <pc:chgData name="Sandra Egli" userId="" providerId="" clId="{B2B82731-4924-43D6-98EE-A76FD7FAA9BA}" dt="2022-08-11T07:32:03.750" v="2" actId="22"/>
        <pc:sldMkLst>
          <pc:docMk/>
          <pc:sldMk cId="1650586598" sldId="296"/>
        </pc:sldMkLst>
        <pc:spChg chg="mod">
          <ac:chgData name="Sandra Egli" userId="" providerId="" clId="{B2B82731-4924-43D6-98EE-A76FD7FAA9BA}" dt="2022-08-11T07:27:52.355" v="1" actId="27636"/>
          <ac:spMkLst>
            <pc:docMk/>
            <pc:sldMk cId="1650586598" sldId="296"/>
            <ac:spMk id="6" creationId="{3274C81C-7176-2DE7-EB04-04B43B011ECD}"/>
          </ac:spMkLst>
        </pc:spChg>
        <pc:spChg chg="add">
          <ac:chgData name="Sandra Egli" userId="" providerId="" clId="{B2B82731-4924-43D6-98EE-A76FD7FAA9BA}" dt="2022-08-11T07:32:03.750" v="2" actId="22"/>
          <ac:spMkLst>
            <pc:docMk/>
            <pc:sldMk cId="1650586598" sldId="296"/>
            <ac:spMk id="7" creationId="{B790F743-9CF8-4F11-A7AC-CFCB2CBCCEA9}"/>
          </ac:spMkLst>
        </pc:spChg>
      </pc:sldChg>
    </pc:docChg>
  </pc:docChgLst>
  <pc:docChgLst>
    <pc:chgData name="Sandra Egli" userId="" providerId="" clId="{B1BEEACB-CB98-44BC-8A89-14C46865B6EE}"/>
    <pc:docChg chg="addSld modSld">
      <pc:chgData name="Sandra Egli" userId="" providerId="" clId="{B1BEEACB-CB98-44BC-8A89-14C46865B6EE}" dt="2022-08-29T13:46:16.199" v="0"/>
      <pc:docMkLst>
        <pc:docMk/>
      </pc:docMkLst>
      <pc:sldChg chg="add">
        <pc:chgData name="Sandra Egli" userId="" providerId="" clId="{B1BEEACB-CB98-44BC-8A89-14C46865B6EE}" dt="2022-08-29T13:46:16.199" v="0"/>
        <pc:sldMkLst>
          <pc:docMk/>
          <pc:sldMk cId="1965101498" sldId="298"/>
        </pc:sldMkLst>
      </pc:sldChg>
    </pc:docChg>
  </pc:docChgLst>
  <pc:docChgLst>
    <pc:chgData name="Sandra Egli" userId="" providerId="" clId="{E3D2789C-67B4-461D-9D48-09F097ED1359}"/>
    <pc:docChg chg="undo custSel addSld delSld modSld">
      <pc:chgData name="Sandra Egli" userId="" providerId="" clId="{E3D2789C-67B4-461D-9D48-09F097ED1359}" dt="2022-07-13T09:47:29.366" v="1245" actId="1076"/>
      <pc:docMkLst>
        <pc:docMk/>
      </pc:docMkLst>
      <pc:sldChg chg="del">
        <pc:chgData name="Sandra Egli" userId="" providerId="" clId="{E3D2789C-67B4-461D-9D48-09F097ED1359}" dt="2022-07-13T09:13:13.722" v="764" actId="47"/>
        <pc:sldMkLst>
          <pc:docMk/>
          <pc:sldMk cId="2872348146" sldId="259"/>
        </pc:sldMkLst>
      </pc:sldChg>
      <pc:sldChg chg="del">
        <pc:chgData name="Sandra Egli" userId="" providerId="" clId="{E3D2789C-67B4-461D-9D48-09F097ED1359}" dt="2022-07-13T09:13:57.744" v="772" actId="47"/>
        <pc:sldMkLst>
          <pc:docMk/>
          <pc:sldMk cId="2328292331" sldId="260"/>
        </pc:sldMkLst>
      </pc:sldChg>
      <pc:sldChg chg="del">
        <pc:chgData name="Sandra Egli" userId="" providerId="" clId="{E3D2789C-67B4-461D-9D48-09F097ED1359}" dt="2022-07-13T09:13:59.653" v="773" actId="47"/>
        <pc:sldMkLst>
          <pc:docMk/>
          <pc:sldMk cId="1777019199" sldId="261"/>
        </pc:sldMkLst>
      </pc:sldChg>
      <pc:sldChg chg="del">
        <pc:chgData name="Sandra Egli" userId="" providerId="" clId="{E3D2789C-67B4-461D-9D48-09F097ED1359}" dt="2022-07-13T09:14:46.170" v="779" actId="47"/>
        <pc:sldMkLst>
          <pc:docMk/>
          <pc:sldMk cId="3491539809" sldId="262"/>
        </pc:sldMkLst>
      </pc:sldChg>
      <pc:sldChg chg="addSp delSp modSp add mod">
        <pc:chgData name="Sandra Egli" userId="" providerId="" clId="{E3D2789C-67B4-461D-9D48-09F097ED1359}" dt="2022-07-13T09:19:45.340" v="942" actId="732"/>
        <pc:sldMkLst>
          <pc:docMk/>
          <pc:sldMk cId="855954683" sldId="263"/>
        </pc:sldMkLst>
        <pc:spChg chg="mod">
          <ac:chgData name="Sandra Egli" userId="" providerId="" clId="{E3D2789C-67B4-461D-9D48-09F097ED1359}" dt="2022-07-13T09:08:44.150" v="689" actId="20577"/>
          <ac:spMkLst>
            <pc:docMk/>
            <pc:sldMk cId="855954683" sldId="263"/>
            <ac:spMk id="2" creationId="{55194102-0645-4FC8-A252-A19049B60626}"/>
          </ac:spMkLst>
        </pc:spChg>
        <pc:spChg chg="mod">
          <ac:chgData name="Sandra Egli" userId="" providerId="" clId="{E3D2789C-67B4-461D-9D48-09F097ED1359}" dt="2022-07-13T09:19:34.814" v="941" actId="27636"/>
          <ac:spMkLst>
            <pc:docMk/>
            <pc:sldMk cId="855954683" sldId="263"/>
            <ac:spMk id="3" creationId="{A0543ACE-37E4-43A5-9FE4-2CCA10B80897}"/>
          </ac:spMkLst>
        </pc:spChg>
        <pc:spChg chg="add del mod">
          <ac:chgData name="Sandra Egli" userId="" providerId="" clId="{E3D2789C-67B4-461D-9D48-09F097ED1359}" dt="2022-07-13T09:18:02.301" v="793" actId="478"/>
          <ac:spMkLst>
            <pc:docMk/>
            <pc:sldMk cId="855954683" sldId="263"/>
            <ac:spMk id="5" creationId="{114EC762-98E4-498E-826E-3B4A2E849946}"/>
          </ac:spMkLst>
        </pc:spChg>
        <pc:spChg chg="add del mod">
          <ac:chgData name="Sandra Egli" userId="" providerId="" clId="{E3D2789C-67B4-461D-9D48-09F097ED1359}" dt="2022-07-13T09:18:03.622" v="794" actId="478"/>
          <ac:spMkLst>
            <pc:docMk/>
            <pc:sldMk cId="855954683" sldId="263"/>
            <ac:spMk id="8" creationId="{5E0B9269-D778-43D2-B966-EFE143ADEACE}"/>
          </ac:spMkLst>
        </pc:spChg>
        <pc:picChg chg="add del mod">
          <ac:chgData name="Sandra Egli" userId="" providerId="" clId="{E3D2789C-67B4-461D-9D48-09F097ED1359}" dt="2022-07-13T09:17:53.950" v="789" actId="478"/>
          <ac:picMkLst>
            <pc:docMk/>
            <pc:sldMk cId="855954683" sldId="263"/>
            <ac:picMk id="4" creationId="{59099274-4FBB-4FC1-9B27-AD09664AE13F}"/>
          </ac:picMkLst>
        </pc:picChg>
        <pc:picChg chg="add del mod">
          <ac:chgData name="Sandra Egli" userId="" providerId="" clId="{E3D2789C-67B4-461D-9D48-09F097ED1359}" dt="2022-07-13T09:19:45.340" v="942" actId="732"/>
          <ac:picMkLst>
            <pc:docMk/>
            <pc:sldMk cId="855954683" sldId="263"/>
            <ac:picMk id="2050" creationId="{0E2D5724-E04B-423C-92B8-D3DF4502D724}"/>
          </ac:picMkLst>
        </pc:picChg>
        <pc:inkChg chg="del mod">
          <ac:chgData name="Sandra Egli" userId="" providerId="" clId="{E3D2789C-67B4-461D-9D48-09F097ED1359}" dt="2022-07-13T09:10:00.646" v="733" actId="478"/>
          <ac:inkMkLst>
            <pc:docMk/>
            <pc:sldMk cId="855954683" sldId="263"/>
            <ac:inkMk id="6" creationId="{D6133059-654F-4596-8F38-15681CE6AC77}"/>
          </ac:inkMkLst>
        </pc:inkChg>
        <pc:inkChg chg="del mod">
          <ac:chgData name="Sandra Egli" userId="" providerId="" clId="{E3D2789C-67B4-461D-9D48-09F097ED1359}" dt="2022-07-13T09:09:59.406" v="732" actId="478"/>
          <ac:inkMkLst>
            <pc:docMk/>
            <pc:sldMk cId="855954683" sldId="263"/>
            <ac:inkMk id="7" creationId="{44F6351C-EAD0-4AC5-A3EA-9D8B542C6D7D}"/>
          </ac:inkMkLst>
        </pc:inkChg>
      </pc:sldChg>
      <pc:sldChg chg="del">
        <pc:chgData name="Sandra Egli" userId="" providerId="" clId="{E3D2789C-67B4-461D-9D48-09F097ED1359}" dt="2022-07-13T08:44:36.354" v="359" actId="2696"/>
        <pc:sldMkLst>
          <pc:docMk/>
          <pc:sldMk cId="3647005454" sldId="263"/>
        </pc:sldMkLst>
      </pc:sldChg>
      <pc:sldChg chg="del">
        <pc:chgData name="Sandra Egli" userId="" providerId="" clId="{E3D2789C-67B4-461D-9D48-09F097ED1359}" dt="2022-07-13T09:14:12.101" v="777" actId="47"/>
        <pc:sldMkLst>
          <pc:docMk/>
          <pc:sldMk cId="2846003236" sldId="264"/>
        </pc:sldMkLst>
      </pc:sldChg>
      <pc:sldChg chg="addSp modSp add del mod">
        <pc:chgData name="Sandra Egli" userId="" providerId="" clId="{E3D2789C-67B4-461D-9D48-09F097ED1359}" dt="2022-07-13T09:15:47.393" v="785" actId="1076"/>
        <pc:sldMkLst>
          <pc:docMk/>
          <pc:sldMk cId="3858337872" sldId="267"/>
        </pc:sldMkLst>
        <pc:spChg chg="mod">
          <ac:chgData name="Sandra Egli" userId="" providerId="" clId="{E3D2789C-67B4-461D-9D48-09F097ED1359}" dt="2022-07-13T09:15:44.827" v="784" actId="1076"/>
          <ac:spMkLst>
            <pc:docMk/>
            <pc:sldMk cId="3858337872" sldId="267"/>
            <ac:spMk id="2" creationId="{4C4415BC-1FB6-4C69-A097-6EC9F9AA5CDA}"/>
          </ac:spMkLst>
        </pc:spChg>
        <pc:picChg chg="add mod">
          <ac:chgData name="Sandra Egli" userId="" providerId="" clId="{E3D2789C-67B4-461D-9D48-09F097ED1359}" dt="2022-07-13T09:15:47.393" v="785" actId="1076"/>
          <ac:picMkLst>
            <pc:docMk/>
            <pc:sldMk cId="3858337872" sldId="267"/>
            <ac:picMk id="1026" creationId="{C43C7D28-089D-4997-AFA4-E1D22F49B7C1}"/>
          </ac:picMkLst>
        </pc:picChg>
      </pc:sldChg>
      <pc:sldChg chg="del">
        <pc:chgData name="Sandra Egli" userId="" providerId="" clId="{E3D2789C-67B4-461D-9D48-09F097ED1359}" dt="2022-07-13T09:13:14.976" v="765" actId="47"/>
        <pc:sldMkLst>
          <pc:docMk/>
          <pc:sldMk cId="494722348" sldId="270"/>
        </pc:sldMkLst>
      </pc:sldChg>
      <pc:sldChg chg="del">
        <pc:chgData name="Sandra Egli" userId="" providerId="" clId="{E3D2789C-67B4-461D-9D48-09F097ED1359}" dt="2022-07-13T09:13:18.361" v="766" actId="47"/>
        <pc:sldMkLst>
          <pc:docMk/>
          <pc:sldMk cId="881512689" sldId="272"/>
        </pc:sldMkLst>
      </pc:sldChg>
      <pc:sldChg chg="del">
        <pc:chgData name="Sandra Egli" userId="" providerId="" clId="{E3D2789C-67B4-461D-9D48-09F097ED1359}" dt="2022-07-13T09:13:21.483" v="767" actId="47"/>
        <pc:sldMkLst>
          <pc:docMk/>
          <pc:sldMk cId="2330390622" sldId="273"/>
        </pc:sldMkLst>
      </pc:sldChg>
      <pc:sldChg chg="del">
        <pc:chgData name="Sandra Egli" userId="" providerId="" clId="{E3D2789C-67B4-461D-9D48-09F097ED1359}" dt="2022-07-13T09:13:23.269" v="768" actId="47"/>
        <pc:sldMkLst>
          <pc:docMk/>
          <pc:sldMk cId="3767341468" sldId="274"/>
        </pc:sldMkLst>
      </pc:sldChg>
      <pc:sldChg chg="del">
        <pc:chgData name="Sandra Egli" userId="" providerId="" clId="{E3D2789C-67B4-461D-9D48-09F097ED1359}" dt="2022-07-13T09:13:27.398" v="769" actId="47"/>
        <pc:sldMkLst>
          <pc:docMk/>
          <pc:sldMk cId="4002411501" sldId="275"/>
        </pc:sldMkLst>
      </pc:sldChg>
      <pc:sldChg chg="del">
        <pc:chgData name="Sandra Egli" userId="" providerId="" clId="{E3D2789C-67B4-461D-9D48-09F097ED1359}" dt="2022-07-13T09:13:30.272" v="770" actId="47"/>
        <pc:sldMkLst>
          <pc:docMk/>
          <pc:sldMk cId="1600850477" sldId="276"/>
        </pc:sldMkLst>
      </pc:sldChg>
      <pc:sldChg chg="del">
        <pc:chgData name="Sandra Egli" userId="" providerId="" clId="{E3D2789C-67B4-461D-9D48-09F097ED1359}" dt="2022-07-13T09:13:32.045" v="771" actId="47"/>
        <pc:sldMkLst>
          <pc:docMk/>
          <pc:sldMk cId="829782937" sldId="277"/>
        </pc:sldMkLst>
      </pc:sldChg>
      <pc:sldChg chg="del">
        <pc:chgData name="Sandra Egli" userId="" providerId="" clId="{E3D2789C-67B4-461D-9D48-09F097ED1359}" dt="2022-07-13T09:14:01.872" v="774" actId="47"/>
        <pc:sldMkLst>
          <pc:docMk/>
          <pc:sldMk cId="2297323729" sldId="278"/>
        </pc:sldMkLst>
      </pc:sldChg>
      <pc:sldChg chg="del">
        <pc:chgData name="Sandra Egli" userId="" providerId="" clId="{E3D2789C-67B4-461D-9D48-09F097ED1359}" dt="2022-07-13T09:14:42.469" v="778" actId="47"/>
        <pc:sldMkLst>
          <pc:docMk/>
          <pc:sldMk cId="4197382908" sldId="279"/>
        </pc:sldMkLst>
      </pc:sldChg>
      <pc:sldChg chg="del">
        <pc:chgData name="Sandra Egli" userId="" providerId="" clId="{E3D2789C-67B4-461D-9D48-09F097ED1359}" dt="2022-07-13T09:14:03.188" v="775" actId="47"/>
        <pc:sldMkLst>
          <pc:docMk/>
          <pc:sldMk cId="1633260295" sldId="280"/>
        </pc:sldMkLst>
      </pc:sldChg>
      <pc:sldChg chg="del">
        <pc:chgData name="Sandra Egli" userId="" providerId="" clId="{E3D2789C-67B4-461D-9D48-09F097ED1359}" dt="2022-07-13T09:14:05.109" v="776" actId="47"/>
        <pc:sldMkLst>
          <pc:docMk/>
          <pc:sldMk cId="1688401078" sldId="281"/>
        </pc:sldMkLst>
      </pc:sldChg>
      <pc:sldChg chg="delSp modSp add del mod">
        <pc:chgData name="Sandra Egli" userId="" providerId="" clId="{E3D2789C-67B4-461D-9D48-09F097ED1359}" dt="2022-07-13T08:35:32.771" v="221" actId="2696"/>
        <pc:sldMkLst>
          <pc:docMk/>
          <pc:sldMk cId="3946784858" sldId="288"/>
        </pc:sldMkLst>
        <pc:spChg chg="mod">
          <ac:chgData name="Sandra Egli" userId="" providerId="" clId="{E3D2789C-67B4-461D-9D48-09F097ED1359}" dt="2022-07-13T08:21:07.940" v="22" actId="20577"/>
          <ac:spMkLst>
            <pc:docMk/>
            <pc:sldMk cId="3946784858" sldId="288"/>
            <ac:spMk id="2" creationId="{70632C96-2737-4208-A0FD-DE8BAFFBA788}"/>
          </ac:spMkLst>
        </pc:spChg>
        <pc:spChg chg="mod">
          <ac:chgData name="Sandra Egli" userId="" providerId="" clId="{E3D2789C-67B4-461D-9D48-09F097ED1359}" dt="2022-07-13T08:21:20.028" v="23" actId="20577"/>
          <ac:spMkLst>
            <pc:docMk/>
            <pc:sldMk cId="3946784858" sldId="288"/>
            <ac:spMk id="3" creationId="{40F0B11F-0BAA-4EE9-A83C-62EE8C900D14}"/>
          </ac:spMkLst>
        </pc:spChg>
        <pc:picChg chg="del">
          <ac:chgData name="Sandra Egli" userId="" providerId="" clId="{E3D2789C-67B4-461D-9D48-09F097ED1359}" dt="2022-07-13T08:21:22.377" v="24" actId="478"/>
          <ac:picMkLst>
            <pc:docMk/>
            <pc:sldMk cId="3946784858" sldId="288"/>
            <ac:picMk id="7" creationId="{AC1F63AA-3FF0-4380-97E8-0AE63B5D9385}"/>
          </ac:picMkLst>
        </pc:picChg>
      </pc:sldChg>
      <pc:sldChg chg="addSp delSp modSp add mod">
        <pc:chgData name="Sandra Egli" userId="" providerId="" clId="{E3D2789C-67B4-461D-9D48-09F097ED1359}" dt="2022-07-13T09:43:28.036" v="1228" actId="20577"/>
        <pc:sldMkLst>
          <pc:docMk/>
          <pc:sldMk cId="2474840682" sldId="289"/>
        </pc:sldMkLst>
        <pc:spChg chg="mod">
          <ac:chgData name="Sandra Egli" userId="" providerId="" clId="{E3D2789C-67B4-461D-9D48-09F097ED1359}" dt="2022-07-13T08:42:02.563" v="358" actId="20577"/>
          <ac:spMkLst>
            <pc:docMk/>
            <pc:sldMk cId="2474840682" sldId="289"/>
            <ac:spMk id="2" creationId="{70632C96-2737-4208-A0FD-DE8BAFFBA788}"/>
          </ac:spMkLst>
        </pc:spChg>
        <pc:spChg chg="del mod">
          <ac:chgData name="Sandra Egli" userId="" providerId="" clId="{E3D2789C-67B4-461D-9D48-09F097ED1359}" dt="2022-07-13T08:32:49.904" v="184" actId="478"/>
          <ac:spMkLst>
            <pc:docMk/>
            <pc:sldMk cId="2474840682" sldId="289"/>
            <ac:spMk id="3" creationId="{40F0B11F-0BAA-4EE9-A83C-62EE8C900D14}"/>
          </ac:spMkLst>
        </pc:spChg>
        <pc:spChg chg="add del mod">
          <ac:chgData name="Sandra Egli" userId="" providerId="" clId="{E3D2789C-67B4-461D-9D48-09F097ED1359}" dt="2022-07-13T09:42:46.276" v="1214" actId="478"/>
          <ac:spMkLst>
            <pc:docMk/>
            <pc:sldMk cId="2474840682" sldId="289"/>
            <ac:spMk id="7" creationId="{665927F6-1283-425F-80EF-2FB40DA16F64}"/>
          </ac:spMkLst>
        </pc:spChg>
        <pc:spChg chg="add mod">
          <ac:chgData name="Sandra Egli" userId="" providerId="" clId="{E3D2789C-67B4-461D-9D48-09F097ED1359}" dt="2022-07-13T09:39:47.768" v="1150" actId="14100"/>
          <ac:spMkLst>
            <pc:docMk/>
            <pc:sldMk cId="2474840682" sldId="289"/>
            <ac:spMk id="8" creationId="{C02B58A2-CDC8-4437-B88E-BE6872883E9A}"/>
          </ac:spMkLst>
        </pc:spChg>
        <pc:spChg chg="add mod">
          <ac:chgData name="Sandra Egli" userId="" providerId="" clId="{E3D2789C-67B4-461D-9D48-09F097ED1359}" dt="2022-07-13T09:43:17.694" v="1220" actId="164"/>
          <ac:spMkLst>
            <pc:docMk/>
            <pc:sldMk cId="2474840682" sldId="289"/>
            <ac:spMk id="9" creationId="{8BFF2E40-D584-4A86-944B-927D48B0F30F}"/>
          </ac:spMkLst>
        </pc:spChg>
        <pc:spChg chg="add del mod">
          <ac:chgData name="Sandra Egli" userId="" providerId="" clId="{E3D2789C-67B4-461D-9D48-09F097ED1359}" dt="2022-07-13T08:32:53.846" v="185" actId="478"/>
          <ac:spMkLst>
            <pc:docMk/>
            <pc:sldMk cId="2474840682" sldId="289"/>
            <ac:spMk id="10" creationId="{EDF8969E-231E-4555-976A-1302B2E2922E}"/>
          </ac:spMkLst>
        </pc:spChg>
        <pc:spChg chg="add mod">
          <ac:chgData name="Sandra Egli" userId="" providerId="" clId="{E3D2789C-67B4-461D-9D48-09F097ED1359}" dt="2022-07-13T09:41:11.287" v="1212" actId="14100"/>
          <ac:spMkLst>
            <pc:docMk/>
            <pc:sldMk cId="2474840682" sldId="289"/>
            <ac:spMk id="11" creationId="{E253D076-2EE8-475D-ACFF-C36EEAF9F775}"/>
          </ac:spMkLst>
        </pc:spChg>
        <pc:spChg chg="add mod ord">
          <ac:chgData name="Sandra Egli" userId="" providerId="" clId="{E3D2789C-67B4-461D-9D48-09F097ED1359}" dt="2022-07-13T09:43:28.036" v="1228" actId="20577"/>
          <ac:spMkLst>
            <pc:docMk/>
            <pc:sldMk cId="2474840682" sldId="289"/>
            <ac:spMk id="12" creationId="{A31DEE3C-8C28-44F3-8F7F-8BA5C9C8F895}"/>
          </ac:spMkLst>
        </pc:spChg>
        <pc:spChg chg="add mod">
          <ac:chgData name="Sandra Egli" userId="" providerId="" clId="{E3D2789C-67B4-461D-9D48-09F097ED1359}" dt="2022-07-13T09:39:41.497" v="1149" actId="1035"/>
          <ac:spMkLst>
            <pc:docMk/>
            <pc:sldMk cId="2474840682" sldId="289"/>
            <ac:spMk id="13" creationId="{299BE79B-72C1-4F0F-8C7D-1A87D608847D}"/>
          </ac:spMkLst>
        </pc:spChg>
        <pc:spChg chg="add mod">
          <ac:chgData name="Sandra Egli" userId="" providerId="" clId="{E3D2789C-67B4-461D-9D48-09F097ED1359}" dt="2022-07-13T09:40:58.751" v="1211" actId="1035"/>
          <ac:spMkLst>
            <pc:docMk/>
            <pc:sldMk cId="2474840682" sldId="289"/>
            <ac:spMk id="16" creationId="{64CFF785-67A4-46B7-AAD4-D5F279939E84}"/>
          </ac:spMkLst>
        </pc:spChg>
        <pc:spChg chg="add mod">
          <ac:chgData name="Sandra Egli" userId="" providerId="" clId="{E3D2789C-67B4-461D-9D48-09F097ED1359}" dt="2022-07-13T09:40:20.375" v="1187" actId="1076"/>
          <ac:spMkLst>
            <pc:docMk/>
            <pc:sldMk cId="2474840682" sldId="289"/>
            <ac:spMk id="17" creationId="{404F2FE1-A5FD-4BB1-A298-A9F76E62CE90}"/>
          </ac:spMkLst>
        </pc:spChg>
        <pc:grpChg chg="add mod">
          <ac:chgData name="Sandra Egli" userId="" providerId="" clId="{E3D2789C-67B4-461D-9D48-09F097ED1359}" dt="2022-07-13T09:43:17.694" v="1220" actId="164"/>
          <ac:grpSpMkLst>
            <pc:docMk/>
            <pc:sldMk cId="2474840682" sldId="289"/>
            <ac:grpSpMk id="10" creationId="{B397A8A6-6BBE-422C-B8C9-6D5EF2BC2CB0}"/>
          </ac:grpSpMkLst>
        </pc:grpChg>
        <pc:picChg chg="add mod modCrop">
          <ac:chgData name="Sandra Egli" userId="" providerId="" clId="{E3D2789C-67B4-461D-9D48-09F097ED1359}" dt="2022-07-13T08:29:36.112" v="74" actId="1076"/>
          <ac:picMkLst>
            <pc:docMk/>
            <pc:sldMk cId="2474840682" sldId="289"/>
            <ac:picMk id="5" creationId="{2582A2C8-E0D9-4317-9BBB-0BD695E1C311}"/>
          </ac:picMkLst>
        </pc:picChg>
        <pc:picChg chg="add del mod modCrop">
          <ac:chgData name="Sandra Egli" userId="" providerId="" clId="{E3D2789C-67B4-461D-9D48-09F097ED1359}" dt="2022-07-13T08:39:05.608" v="308" actId="478"/>
          <ac:picMkLst>
            <pc:docMk/>
            <pc:sldMk cId="2474840682" sldId="289"/>
            <ac:picMk id="7" creationId="{7C781083-58B8-4992-A87F-2EC43B8EBCDE}"/>
          </ac:picMkLst>
        </pc:picChg>
        <pc:picChg chg="add mod ord modCrop">
          <ac:chgData name="Sandra Egli" userId="" providerId="" clId="{E3D2789C-67B4-461D-9D48-09F097ED1359}" dt="2022-07-13T08:39:17.748" v="310" actId="167"/>
          <ac:picMkLst>
            <pc:docMk/>
            <pc:sldMk cId="2474840682" sldId="289"/>
            <ac:picMk id="15" creationId="{AAC21BE7-042A-4719-A409-E0E28DB901A7}"/>
          </ac:picMkLst>
        </pc:picChg>
        <pc:picChg chg="add mod">
          <ac:chgData name="Sandra Egli" userId="" providerId="" clId="{E3D2789C-67B4-461D-9D48-09F097ED1359}" dt="2022-07-13T09:43:17.694" v="1220" actId="164"/>
          <ac:picMkLst>
            <pc:docMk/>
            <pc:sldMk cId="2474840682" sldId="289"/>
            <ac:picMk id="1026" creationId="{2D622258-EFF2-4AA0-A23E-B6CE0E304F82}"/>
          </ac:picMkLst>
        </pc:picChg>
        <pc:picChg chg="add del mod">
          <ac:chgData name="Sandra Egli" userId="" providerId="" clId="{E3D2789C-67B4-461D-9D48-09F097ED1359}" dt="2022-07-13T08:27:45.018" v="61" actId="478"/>
          <ac:picMkLst>
            <pc:docMk/>
            <pc:sldMk cId="2474840682" sldId="289"/>
            <ac:picMk id="1026" creationId="{9107A969-2CE1-4F19-BECF-7AFF3518D6C2}"/>
          </ac:picMkLst>
        </pc:picChg>
        <pc:picChg chg="add del mod">
          <ac:chgData name="Sandra Egli" userId="" providerId="" clId="{E3D2789C-67B4-461D-9D48-09F097ED1359}" dt="2022-07-13T08:29:00.840" v="67" actId="478"/>
          <ac:picMkLst>
            <pc:docMk/>
            <pc:sldMk cId="2474840682" sldId="289"/>
            <ac:picMk id="1028" creationId="{D2BF74B8-0019-4A78-AD39-AEBDC74EEFA0}"/>
          </ac:picMkLst>
        </pc:picChg>
        <pc:cxnChg chg="add mod">
          <ac:chgData name="Sandra Egli" userId="" providerId="" clId="{E3D2789C-67B4-461D-9D48-09F097ED1359}" dt="2022-07-13T09:37:31.936" v="1029" actId="14100"/>
          <ac:cxnSpMkLst>
            <pc:docMk/>
            <pc:sldMk cId="2474840682" sldId="289"/>
            <ac:cxnSpMk id="4" creationId="{9B35BDE3-0A8C-4CE5-B50C-2B8740F99468}"/>
          </ac:cxnSpMkLst>
        </pc:cxnChg>
      </pc:sldChg>
      <pc:sldChg chg="addSp delSp modSp add mod">
        <pc:chgData name="Sandra Egli" userId="" providerId="" clId="{E3D2789C-67B4-461D-9D48-09F097ED1359}" dt="2022-07-13T09:47:29.366" v="1245" actId="1076"/>
        <pc:sldMkLst>
          <pc:docMk/>
          <pc:sldMk cId="767039304" sldId="290"/>
        </pc:sldMkLst>
        <pc:spChg chg="mod">
          <ac:chgData name="Sandra Egli" userId="" providerId="" clId="{E3D2789C-67B4-461D-9D48-09F097ED1359}" dt="2022-07-13T08:35:48.628" v="242" actId="20577"/>
          <ac:spMkLst>
            <pc:docMk/>
            <pc:sldMk cId="767039304" sldId="290"/>
            <ac:spMk id="2" creationId="{70632C96-2737-4208-A0FD-DE8BAFFBA788}"/>
          </ac:spMkLst>
        </pc:spChg>
        <pc:spChg chg="add mod ord">
          <ac:chgData name="Sandra Egli" userId="" providerId="" clId="{E3D2789C-67B4-461D-9D48-09F097ED1359}" dt="2022-07-13T09:45:55.812" v="1241" actId="14100"/>
          <ac:spMkLst>
            <pc:docMk/>
            <pc:sldMk cId="767039304" sldId="290"/>
            <ac:spMk id="6" creationId="{69F16190-0AC7-42C2-823A-A39AFA7A70A0}"/>
          </ac:spMkLst>
        </pc:spChg>
        <pc:spChg chg="mod ord">
          <ac:chgData name="Sandra Egli" userId="" providerId="" clId="{E3D2789C-67B4-461D-9D48-09F097ED1359}" dt="2022-07-13T09:45:13.651" v="1231" actId="14100"/>
          <ac:spMkLst>
            <pc:docMk/>
            <pc:sldMk cId="767039304" sldId="290"/>
            <ac:spMk id="8" creationId="{C02B58A2-CDC8-4437-B88E-BE6872883E9A}"/>
          </ac:spMkLst>
        </pc:spChg>
        <pc:spChg chg="mod ord">
          <ac:chgData name="Sandra Egli" userId="" providerId="" clId="{E3D2789C-67B4-461D-9D48-09F097ED1359}" dt="2022-07-13T09:45:17.441" v="1232" actId="14100"/>
          <ac:spMkLst>
            <pc:docMk/>
            <pc:sldMk cId="767039304" sldId="290"/>
            <ac:spMk id="11" creationId="{E253D076-2EE8-475D-ACFF-C36EEAF9F775}"/>
          </ac:spMkLst>
        </pc:spChg>
        <pc:spChg chg="mod ord">
          <ac:chgData name="Sandra Egli" userId="" providerId="" clId="{E3D2789C-67B4-461D-9D48-09F097ED1359}" dt="2022-07-13T09:45:39.461" v="1236" actId="14100"/>
          <ac:spMkLst>
            <pc:docMk/>
            <pc:sldMk cId="767039304" sldId="290"/>
            <ac:spMk id="12" creationId="{A31DEE3C-8C28-44F3-8F7F-8BA5C9C8F895}"/>
          </ac:spMkLst>
        </pc:spChg>
        <pc:spChg chg="mod ord">
          <ac:chgData name="Sandra Egli" userId="" providerId="" clId="{E3D2789C-67B4-461D-9D48-09F097ED1359}" dt="2022-07-13T09:36:02.007" v="1023" actId="1076"/>
          <ac:spMkLst>
            <pc:docMk/>
            <pc:sldMk cId="767039304" sldId="290"/>
            <ac:spMk id="13" creationId="{299BE79B-72C1-4F0F-8C7D-1A87D608847D}"/>
          </ac:spMkLst>
        </pc:spChg>
        <pc:spChg chg="mod ord">
          <ac:chgData name="Sandra Egli" userId="" providerId="" clId="{E3D2789C-67B4-461D-9D48-09F097ED1359}" dt="2022-07-13T09:36:06.765" v="1024" actId="1076"/>
          <ac:spMkLst>
            <pc:docMk/>
            <pc:sldMk cId="767039304" sldId="290"/>
            <ac:spMk id="16" creationId="{64CFF785-67A4-46B7-AAD4-D5F279939E84}"/>
          </ac:spMkLst>
        </pc:spChg>
        <pc:spChg chg="mod ord">
          <ac:chgData name="Sandra Egli" userId="" providerId="" clId="{E3D2789C-67B4-461D-9D48-09F097ED1359}" dt="2022-07-13T09:36:11.297" v="1025" actId="1076"/>
          <ac:spMkLst>
            <pc:docMk/>
            <pc:sldMk cId="767039304" sldId="290"/>
            <ac:spMk id="17" creationId="{404F2FE1-A5FD-4BB1-A298-A9F76E62CE90}"/>
          </ac:spMkLst>
        </pc:spChg>
        <pc:spChg chg="mod">
          <ac:chgData name="Sandra Egli" userId="" providerId="" clId="{E3D2789C-67B4-461D-9D48-09F097ED1359}" dt="2022-07-13T09:47:29.366" v="1245" actId="1076"/>
          <ac:spMkLst>
            <pc:docMk/>
            <pc:sldMk cId="767039304" sldId="290"/>
            <ac:spMk id="20" creationId="{4B37BA0B-016D-40B1-9FFA-9FA67E1B79EA}"/>
          </ac:spMkLst>
        </pc:spChg>
        <pc:grpChg chg="add mod">
          <ac:chgData name="Sandra Egli" userId="" providerId="" clId="{E3D2789C-67B4-461D-9D48-09F097ED1359}" dt="2022-07-13T09:47:29.366" v="1245" actId="1076"/>
          <ac:grpSpMkLst>
            <pc:docMk/>
            <pc:sldMk cId="767039304" sldId="290"/>
            <ac:grpSpMk id="18" creationId="{C420C0A2-088C-4882-AC90-2529C7781486}"/>
          </ac:grpSpMkLst>
        </pc:grpChg>
        <pc:picChg chg="add mod modCrop">
          <ac:chgData name="Sandra Egli" userId="" providerId="" clId="{E3D2789C-67B4-461D-9D48-09F097ED1359}" dt="2022-07-13T09:45:32.061" v="1235" actId="1076"/>
          <ac:picMkLst>
            <pc:docMk/>
            <pc:sldMk cId="767039304" sldId="290"/>
            <ac:picMk id="4" creationId="{10432293-F2AC-4EF6-B8EF-599CC91AC5F5}"/>
          </ac:picMkLst>
        </pc:picChg>
        <pc:picChg chg="mod">
          <ac:chgData name="Sandra Egli" userId="" providerId="" clId="{E3D2789C-67B4-461D-9D48-09F097ED1359}" dt="2022-07-13T09:34:34.128" v="1005" actId="14100"/>
          <ac:picMkLst>
            <pc:docMk/>
            <pc:sldMk cId="767039304" sldId="290"/>
            <ac:picMk id="5" creationId="{2582A2C8-E0D9-4317-9BBB-0BD695E1C311}"/>
          </ac:picMkLst>
        </pc:picChg>
        <pc:picChg chg="add del mod ord modCrop">
          <ac:chgData name="Sandra Egli" userId="" providerId="" clId="{E3D2789C-67B4-461D-9D48-09F097ED1359}" dt="2022-07-13T09:33:55.004" v="997" actId="478"/>
          <ac:picMkLst>
            <pc:docMk/>
            <pc:sldMk cId="767039304" sldId="290"/>
            <ac:picMk id="7" creationId="{7C781083-58B8-4992-A87F-2EC43B8EBCDE}"/>
          </ac:picMkLst>
        </pc:picChg>
        <pc:picChg chg="add mod modCrop">
          <ac:chgData name="Sandra Egli" userId="" providerId="" clId="{E3D2789C-67B4-461D-9D48-09F097ED1359}" dt="2022-07-13T09:45:43.423" v="1237" actId="1076"/>
          <ac:picMkLst>
            <pc:docMk/>
            <pc:sldMk cId="767039304" sldId="290"/>
            <ac:picMk id="10" creationId="{532B19C3-D053-423E-804F-5D7E655EE654}"/>
          </ac:picMkLst>
        </pc:picChg>
        <pc:picChg chg="mod">
          <ac:chgData name="Sandra Egli" userId="" providerId="" clId="{E3D2789C-67B4-461D-9D48-09F097ED1359}" dt="2022-07-13T09:47:29.366" v="1245" actId="1076"/>
          <ac:picMkLst>
            <pc:docMk/>
            <pc:sldMk cId="767039304" sldId="290"/>
            <ac:picMk id="19" creationId="{E19E7A81-F272-4954-9985-799C87E299D7}"/>
          </ac:picMkLst>
        </pc:picChg>
      </pc:sldChg>
      <pc:sldChg chg="addSp delSp modSp add mod">
        <pc:chgData name="Sandra Egli" userId="" providerId="" clId="{E3D2789C-67B4-461D-9D48-09F097ED1359}" dt="2022-07-13T09:07:52.896" v="667" actId="20577"/>
        <pc:sldMkLst>
          <pc:docMk/>
          <pc:sldMk cId="3543299880" sldId="291"/>
        </pc:sldMkLst>
        <pc:spChg chg="mod">
          <ac:chgData name="Sandra Egli" userId="" providerId="" clId="{E3D2789C-67B4-461D-9D48-09F097ED1359}" dt="2022-07-13T08:45:20.684" v="378" actId="20577"/>
          <ac:spMkLst>
            <pc:docMk/>
            <pc:sldMk cId="3543299880" sldId="291"/>
            <ac:spMk id="2" creationId="{70632C96-2737-4208-A0FD-DE8BAFFBA788}"/>
          </ac:spMkLst>
        </pc:spChg>
        <pc:spChg chg="del mod">
          <ac:chgData name="Sandra Egli" userId="" providerId="" clId="{E3D2789C-67B4-461D-9D48-09F097ED1359}" dt="2022-07-13T08:58:37.029" v="432" actId="478"/>
          <ac:spMkLst>
            <pc:docMk/>
            <pc:sldMk cId="3543299880" sldId="291"/>
            <ac:spMk id="8" creationId="{C02B58A2-CDC8-4437-B88E-BE6872883E9A}"/>
          </ac:spMkLst>
        </pc:spChg>
        <pc:spChg chg="del mod">
          <ac:chgData name="Sandra Egli" userId="" providerId="" clId="{E3D2789C-67B4-461D-9D48-09F097ED1359}" dt="2022-07-13T08:58:42.205" v="434" actId="478"/>
          <ac:spMkLst>
            <pc:docMk/>
            <pc:sldMk cId="3543299880" sldId="291"/>
            <ac:spMk id="11" creationId="{E253D076-2EE8-475D-ACFF-C36EEAF9F775}"/>
          </ac:spMkLst>
        </pc:spChg>
        <pc:spChg chg="mod ord">
          <ac:chgData name="Sandra Egli" userId="" providerId="" clId="{E3D2789C-67B4-461D-9D48-09F097ED1359}" dt="2022-07-13T09:07:29.664" v="646" actId="113"/>
          <ac:spMkLst>
            <pc:docMk/>
            <pc:sldMk cId="3543299880" sldId="291"/>
            <ac:spMk id="12" creationId="{A31DEE3C-8C28-44F3-8F7F-8BA5C9C8F895}"/>
          </ac:spMkLst>
        </pc:spChg>
        <pc:spChg chg="del mod">
          <ac:chgData name="Sandra Egli" userId="" providerId="" clId="{E3D2789C-67B4-461D-9D48-09F097ED1359}" dt="2022-07-13T09:01:35.019" v="526" actId="478"/>
          <ac:spMkLst>
            <pc:docMk/>
            <pc:sldMk cId="3543299880" sldId="291"/>
            <ac:spMk id="13" creationId="{299BE79B-72C1-4F0F-8C7D-1A87D608847D}"/>
          </ac:spMkLst>
        </pc:spChg>
        <pc:spChg chg="del mod">
          <ac:chgData name="Sandra Egli" userId="" providerId="" clId="{E3D2789C-67B4-461D-9D48-09F097ED1359}" dt="2022-07-13T09:01:36.875" v="527" actId="478"/>
          <ac:spMkLst>
            <pc:docMk/>
            <pc:sldMk cId="3543299880" sldId="291"/>
            <ac:spMk id="16" creationId="{64CFF785-67A4-46B7-AAD4-D5F279939E84}"/>
          </ac:spMkLst>
        </pc:spChg>
        <pc:spChg chg="del mod">
          <ac:chgData name="Sandra Egli" userId="" providerId="" clId="{E3D2789C-67B4-461D-9D48-09F097ED1359}" dt="2022-07-13T08:57:11.296" v="412" actId="21"/>
          <ac:spMkLst>
            <pc:docMk/>
            <pc:sldMk cId="3543299880" sldId="291"/>
            <ac:spMk id="17" creationId="{404F2FE1-A5FD-4BB1-A298-A9F76E62CE90}"/>
          </ac:spMkLst>
        </pc:spChg>
        <pc:spChg chg="add mod">
          <ac:chgData name="Sandra Egli" userId="" providerId="" clId="{E3D2789C-67B4-461D-9D48-09F097ED1359}" dt="2022-07-13T08:57:16.418" v="414" actId="1076"/>
          <ac:spMkLst>
            <pc:docMk/>
            <pc:sldMk cId="3543299880" sldId="291"/>
            <ac:spMk id="21" creationId="{E887C1A1-F168-4634-834C-C9A41E420D96}"/>
          </ac:spMkLst>
        </pc:spChg>
        <pc:spChg chg="add mod">
          <ac:chgData name="Sandra Egli" userId="" providerId="" clId="{E3D2789C-67B4-461D-9D48-09F097ED1359}" dt="2022-07-13T09:06:56.256" v="637" actId="113"/>
          <ac:spMkLst>
            <pc:docMk/>
            <pc:sldMk cId="3543299880" sldId="291"/>
            <ac:spMk id="23" creationId="{1F4F5335-CD16-434A-8196-4D4A799D955F}"/>
          </ac:spMkLst>
        </pc:spChg>
        <pc:spChg chg="add mod">
          <ac:chgData name="Sandra Egli" userId="" providerId="" clId="{E3D2789C-67B4-461D-9D48-09F097ED1359}" dt="2022-07-13T09:07:52.896" v="667" actId="20577"/>
          <ac:spMkLst>
            <pc:docMk/>
            <pc:sldMk cId="3543299880" sldId="291"/>
            <ac:spMk id="26" creationId="{F2198FC3-3016-4071-9E60-BD87BF26D671}"/>
          </ac:spMkLst>
        </pc:spChg>
        <pc:picChg chg="add del mod">
          <ac:chgData name="Sandra Egli" userId="" providerId="" clId="{E3D2789C-67B4-461D-9D48-09F097ED1359}" dt="2022-07-13T08:59:55.668" v="454" actId="478"/>
          <ac:picMkLst>
            <pc:docMk/>
            <pc:sldMk cId="3543299880" sldId="291"/>
            <ac:picMk id="4" creationId="{38C55124-CDFF-4BE2-BBDD-E7EABA9C86ED}"/>
          </ac:picMkLst>
        </pc:picChg>
        <pc:picChg chg="del">
          <ac:chgData name="Sandra Egli" userId="" providerId="" clId="{E3D2789C-67B4-461D-9D48-09F097ED1359}" dt="2022-07-13T08:45:25.020" v="379" actId="478"/>
          <ac:picMkLst>
            <pc:docMk/>
            <pc:sldMk cId="3543299880" sldId="291"/>
            <ac:picMk id="5" creationId="{2582A2C8-E0D9-4317-9BBB-0BD695E1C311}"/>
          </ac:picMkLst>
        </pc:picChg>
        <pc:picChg chg="del">
          <ac:chgData name="Sandra Egli" userId="" providerId="" clId="{E3D2789C-67B4-461D-9D48-09F097ED1359}" dt="2022-07-13T08:52:02.325" v="380" actId="478"/>
          <ac:picMkLst>
            <pc:docMk/>
            <pc:sldMk cId="3543299880" sldId="291"/>
            <ac:picMk id="7" creationId="{7C781083-58B8-4992-A87F-2EC43B8EBCDE}"/>
          </ac:picMkLst>
        </pc:picChg>
        <pc:picChg chg="add mod modCrop">
          <ac:chgData name="Sandra Egli" userId="" providerId="" clId="{E3D2789C-67B4-461D-9D48-09F097ED1359}" dt="2022-07-13T09:00:03.692" v="456" actId="1076"/>
          <ac:picMkLst>
            <pc:docMk/>
            <pc:sldMk cId="3543299880" sldId="291"/>
            <ac:picMk id="9" creationId="{C3824778-87A1-4E89-B924-86215CACE0FF}"/>
          </ac:picMkLst>
        </pc:picChg>
        <pc:picChg chg="add del">
          <ac:chgData name="Sandra Egli" userId="" providerId="" clId="{E3D2789C-67B4-461D-9D48-09F097ED1359}" dt="2022-07-13T08:54:03.054" v="388" actId="478"/>
          <ac:picMkLst>
            <pc:docMk/>
            <pc:sldMk cId="3543299880" sldId="291"/>
            <ac:picMk id="14" creationId="{F5319B12-5EDC-4DB1-B6F3-F1C527C892AE}"/>
          </ac:picMkLst>
        </pc:picChg>
        <pc:picChg chg="add del mod modCrop">
          <ac:chgData name="Sandra Egli" userId="" providerId="" clId="{E3D2789C-67B4-461D-9D48-09F097ED1359}" dt="2022-07-13T08:55:06.419" v="394" actId="478"/>
          <ac:picMkLst>
            <pc:docMk/>
            <pc:sldMk cId="3543299880" sldId="291"/>
            <ac:picMk id="18" creationId="{C72B3865-54FA-4F2F-808B-0B41B2E618B8}"/>
          </ac:picMkLst>
        </pc:picChg>
        <pc:picChg chg="add mod modCrop">
          <ac:chgData name="Sandra Egli" userId="" providerId="" clId="{E3D2789C-67B4-461D-9D48-09F097ED1359}" dt="2022-07-13T08:58:04.405" v="426" actId="14100"/>
          <ac:picMkLst>
            <pc:docMk/>
            <pc:sldMk cId="3543299880" sldId="291"/>
            <ac:picMk id="20" creationId="{4A991EE9-ADED-4183-9A6C-30D12A2EC00F}"/>
          </ac:picMkLst>
        </pc:picChg>
        <pc:picChg chg="add mod modCrop">
          <ac:chgData name="Sandra Egli" userId="" providerId="" clId="{E3D2789C-67B4-461D-9D48-09F097ED1359}" dt="2022-07-13T09:06:48.687" v="636" actId="1076"/>
          <ac:picMkLst>
            <pc:docMk/>
            <pc:sldMk cId="3543299880" sldId="291"/>
            <ac:picMk id="24" creationId="{83C8AF00-905C-4370-A183-D7AD0DF05465}"/>
          </ac:picMkLst>
        </pc:picChg>
        <pc:picChg chg="add mod">
          <ac:chgData name="Sandra Egli" userId="" providerId="" clId="{E3D2789C-67B4-461D-9D48-09F097ED1359}" dt="2022-07-13T09:00:01.001" v="455" actId="1076"/>
          <ac:picMkLst>
            <pc:docMk/>
            <pc:sldMk cId="3543299880" sldId="291"/>
            <ac:picMk id="2050" creationId="{9E9FAAE7-195D-4456-B572-F4DFC23DE257}"/>
          </ac:picMkLst>
        </pc:picChg>
      </pc:sldChg>
    </pc:docChg>
  </pc:docChgLst>
  <pc:docChgLst>
    <pc:chgData name="Lüchinger Armin PHSG" userId="" providerId="" clId="{26BF49EF-34D0-4CEB-AE42-3DA8300DF5CA}"/>
    <pc:docChg chg="custSel delSld modSld delSection modSection">
      <pc:chgData name="Lüchinger Armin PHSG" userId="" providerId="" clId="{26BF49EF-34D0-4CEB-AE42-3DA8300DF5CA}" dt="2023-03-30T15:12:58.526" v="15" actId="47"/>
      <pc:docMkLst>
        <pc:docMk/>
      </pc:docMkLst>
      <pc:sldChg chg="modSp mod">
        <pc:chgData name="Lüchinger Armin PHSG" userId="" providerId="" clId="{26BF49EF-34D0-4CEB-AE42-3DA8300DF5CA}" dt="2023-03-30T15:11:23.333" v="4" actId="6549"/>
        <pc:sldMkLst>
          <pc:docMk/>
          <pc:sldMk cId="963591177" sldId="282"/>
        </pc:sldMkLst>
        <pc:spChg chg="mod">
          <ac:chgData name="Lüchinger Armin PHSG" userId="" providerId="" clId="{26BF49EF-34D0-4CEB-AE42-3DA8300DF5CA}" dt="2023-03-30T15:11:23.333" v="4" actId="6549"/>
          <ac:spMkLst>
            <pc:docMk/>
            <pc:sldMk cId="963591177" sldId="282"/>
            <ac:spMk id="3" creationId="{40F0B11F-0BAA-4EE9-A83C-62EE8C900D14}"/>
          </ac:spMkLst>
        </pc:spChg>
      </pc:sldChg>
      <pc:sldChg chg="modSp mod">
        <pc:chgData name="Lüchinger Armin PHSG" userId="" providerId="" clId="{26BF49EF-34D0-4CEB-AE42-3DA8300DF5CA}" dt="2023-03-30T15:11:12.203" v="2" actId="6549"/>
        <pc:sldMkLst>
          <pc:docMk/>
          <pc:sldMk cId="2268855847" sldId="287"/>
        </pc:sldMkLst>
        <pc:spChg chg="mod">
          <ac:chgData name="Lüchinger Armin PHSG" userId="" providerId="" clId="{26BF49EF-34D0-4CEB-AE42-3DA8300DF5CA}" dt="2023-03-30T15:11:12.203" v="2" actId="6549"/>
          <ac:spMkLst>
            <pc:docMk/>
            <pc:sldMk cId="2268855847" sldId="287"/>
            <ac:spMk id="3" creationId="{40F0B11F-0BAA-4EE9-A83C-62EE8C900D14}"/>
          </ac:spMkLst>
        </pc:spChg>
      </pc:sldChg>
      <pc:sldChg chg="delSp modSp del mod">
        <pc:chgData name="Lüchinger Armin PHSG" userId="" providerId="" clId="{26BF49EF-34D0-4CEB-AE42-3DA8300DF5CA}" dt="2023-03-30T15:12:58.526" v="15" actId="47"/>
        <pc:sldMkLst>
          <pc:docMk/>
          <pc:sldMk cId="999797564" sldId="293"/>
        </pc:sldMkLst>
        <pc:spChg chg="del mod">
          <ac:chgData name="Lüchinger Armin PHSG" userId="" providerId="" clId="{26BF49EF-34D0-4CEB-AE42-3DA8300DF5CA}" dt="2023-03-30T15:12:55.256" v="14" actId="478"/>
          <ac:spMkLst>
            <pc:docMk/>
            <pc:sldMk cId="999797564" sldId="293"/>
            <ac:spMk id="2" creationId="{70632C96-2737-4208-A0FD-DE8BAFFBA788}"/>
          </ac:spMkLst>
        </pc:spChg>
        <pc:spChg chg="mod">
          <ac:chgData name="Lüchinger Armin PHSG" userId="" providerId="" clId="{26BF49EF-34D0-4CEB-AE42-3DA8300DF5CA}" dt="2023-03-30T15:12:47.831" v="12" actId="6549"/>
          <ac:spMkLst>
            <pc:docMk/>
            <pc:sldMk cId="999797564" sldId="293"/>
            <ac:spMk id="3" creationId="{40F0B11F-0BAA-4EE9-A83C-62EE8C900D14}"/>
          </ac:spMkLst>
        </pc:spChg>
      </pc:sldChg>
      <pc:sldChg chg="modSp mod">
        <pc:chgData name="Lüchinger Armin PHSG" userId="" providerId="" clId="{26BF49EF-34D0-4CEB-AE42-3DA8300DF5CA}" dt="2023-03-30T15:12:06.545" v="6" actId="3626"/>
        <pc:sldMkLst>
          <pc:docMk/>
          <pc:sldMk cId="3967898540" sldId="294"/>
        </pc:sldMkLst>
        <pc:spChg chg="mod">
          <ac:chgData name="Lüchinger Armin PHSG" userId="" providerId="" clId="{26BF49EF-34D0-4CEB-AE42-3DA8300DF5CA}" dt="2023-03-30T15:12:06.545" v="6" actId="3626"/>
          <ac:spMkLst>
            <pc:docMk/>
            <pc:sldMk cId="3967898540" sldId="294"/>
            <ac:spMk id="3" creationId="{A0543ACE-37E4-43A5-9FE4-2CCA10B80897}"/>
          </ac:spMkLst>
        </pc:spChg>
      </pc:sldChg>
      <pc:sldChg chg="modSp mod">
        <pc:chgData name="Lüchinger Armin PHSG" userId="" providerId="" clId="{26BF49EF-34D0-4CEB-AE42-3DA8300DF5CA}" dt="2023-03-30T15:12:22.263" v="9" actId="20577"/>
        <pc:sldMkLst>
          <pc:docMk/>
          <pc:sldMk cId="1650586598" sldId="296"/>
        </pc:sldMkLst>
        <pc:spChg chg="mod">
          <ac:chgData name="Lüchinger Armin PHSG" userId="" providerId="" clId="{26BF49EF-34D0-4CEB-AE42-3DA8300DF5CA}" dt="2023-03-30T15:12:22.263" v="9" actId="20577"/>
          <ac:spMkLst>
            <pc:docMk/>
            <pc:sldMk cId="1650586598" sldId="296"/>
            <ac:spMk id="6" creationId="{3274C81C-7176-2DE7-EB04-04B43B011ECD}"/>
          </ac:spMkLst>
        </pc:spChg>
      </pc:sldChg>
      <pc:sldChg chg="del">
        <pc:chgData name="Lüchinger Armin PHSG" userId="" providerId="" clId="{26BF49EF-34D0-4CEB-AE42-3DA8300DF5CA}" dt="2023-03-30T15:12:39.318" v="10" actId="47"/>
        <pc:sldMkLst>
          <pc:docMk/>
          <pc:sldMk cId="2473237505" sldId="297"/>
        </pc:sldMkLst>
      </pc:sldChg>
      <pc:sldChg chg="del">
        <pc:chgData name="Lüchinger Armin PHSG" userId="" providerId="" clId="{26BF49EF-34D0-4CEB-AE42-3DA8300DF5CA}" dt="2023-03-30T15:11:53.708" v="5" actId="47"/>
        <pc:sldMkLst>
          <pc:docMk/>
          <pc:sldMk cId="1965101498" sldId="298"/>
        </pc:sldMkLst>
      </pc:sldChg>
    </pc:docChg>
  </pc:docChgLst>
  <pc:docChgLst>
    <pc:chgData name="Doris Jud" userId="" providerId="" clId="{74E537CA-595E-4455-8B6F-5EB005989748}"/>
    <pc:docChg chg="undo custSel addSld modSld addSection modSection">
      <pc:chgData name="Doris Jud" userId="" providerId="" clId="{74E537CA-595E-4455-8B6F-5EB005989748}" dt="2022-08-11T06:25:06.878" v="329" actId="20577"/>
      <pc:docMkLst>
        <pc:docMk/>
      </pc:docMkLst>
      <pc:sldChg chg="modSp mod">
        <pc:chgData name="Doris Jud" userId="" providerId="" clId="{74E537CA-595E-4455-8B6F-5EB005989748}" dt="2022-08-11T06:25:06.878" v="329" actId="20577"/>
        <pc:sldMkLst>
          <pc:docMk/>
          <pc:sldMk cId="3858337872" sldId="267"/>
        </pc:sldMkLst>
        <pc:spChg chg="mod">
          <ac:chgData name="Doris Jud" userId="" providerId="" clId="{74E537CA-595E-4455-8B6F-5EB005989748}" dt="2022-08-11T06:25:06.878" v="329" actId="20577"/>
          <ac:spMkLst>
            <pc:docMk/>
            <pc:sldMk cId="3858337872" sldId="267"/>
            <ac:spMk id="2" creationId="{4C4415BC-1FB6-4C69-A097-6EC9F9AA5CDA}"/>
          </ac:spMkLst>
        </pc:spChg>
      </pc:sldChg>
      <pc:sldChg chg="modSp mod">
        <pc:chgData name="Doris Jud" userId="" providerId="" clId="{74E537CA-595E-4455-8B6F-5EB005989748}" dt="2022-08-10T20:08:51.997" v="26" actId="20577"/>
        <pc:sldMkLst>
          <pc:docMk/>
          <pc:sldMk cId="999797564" sldId="293"/>
        </pc:sldMkLst>
        <pc:spChg chg="mod">
          <ac:chgData name="Doris Jud" userId="" providerId="" clId="{74E537CA-595E-4455-8B6F-5EB005989748}" dt="2022-08-10T20:08:51.997" v="26" actId="20577"/>
          <ac:spMkLst>
            <pc:docMk/>
            <pc:sldMk cId="999797564" sldId="293"/>
            <ac:spMk id="3" creationId="{40F0B11F-0BAA-4EE9-A83C-62EE8C900D14}"/>
          </ac:spMkLst>
        </pc:spChg>
      </pc:sldChg>
      <pc:sldChg chg="modSp mod">
        <pc:chgData name="Doris Jud" userId="" providerId="" clId="{74E537CA-595E-4455-8B6F-5EB005989748}" dt="2022-08-10T20:47:47.119" v="233" actId="20577"/>
        <pc:sldMkLst>
          <pc:docMk/>
          <pc:sldMk cId="3967898540" sldId="294"/>
        </pc:sldMkLst>
        <pc:spChg chg="mod">
          <ac:chgData name="Doris Jud" userId="" providerId="" clId="{74E537CA-595E-4455-8B6F-5EB005989748}" dt="2022-08-10T20:47:47.119" v="233" actId="20577"/>
          <ac:spMkLst>
            <pc:docMk/>
            <pc:sldMk cId="3967898540" sldId="294"/>
            <ac:spMk id="3" creationId="{A0543ACE-37E4-43A5-9FE4-2CCA10B80897}"/>
          </ac:spMkLst>
        </pc:spChg>
      </pc:sldChg>
      <pc:sldChg chg="delSp modSp add mod">
        <pc:chgData name="Doris Jud" userId="" providerId="" clId="{74E537CA-595E-4455-8B6F-5EB005989748}" dt="2022-08-10T20:11:42.742" v="34" actId="20577"/>
        <pc:sldMkLst>
          <pc:docMk/>
          <pc:sldMk cId="863703778" sldId="295"/>
        </pc:sldMkLst>
        <pc:spChg chg="mod">
          <ac:chgData name="Doris Jud" userId="" providerId="" clId="{74E537CA-595E-4455-8B6F-5EB005989748}" dt="2022-08-10T20:11:42.742" v="34" actId="20577"/>
          <ac:spMkLst>
            <pc:docMk/>
            <pc:sldMk cId="863703778" sldId="295"/>
            <ac:spMk id="2" creationId="{4C4415BC-1FB6-4C69-A097-6EC9F9AA5CDA}"/>
          </ac:spMkLst>
        </pc:spChg>
        <pc:picChg chg="del">
          <ac:chgData name="Doris Jud" userId="" providerId="" clId="{74E537CA-595E-4455-8B6F-5EB005989748}" dt="2022-08-10T20:11:35.705" v="33" actId="478"/>
          <ac:picMkLst>
            <pc:docMk/>
            <pc:sldMk cId="863703778" sldId="295"/>
            <ac:picMk id="1026" creationId="{C43C7D28-089D-4997-AFA4-E1D22F49B7C1}"/>
          </ac:picMkLst>
        </pc:picChg>
      </pc:sldChg>
      <pc:sldChg chg="modSp mod">
        <pc:chgData name="Doris Jud" userId="" providerId="" clId="{74E537CA-595E-4455-8B6F-5EB005989748}" dt="2022-08-10T20:19:19.461" v="92" actId="3626"/>
        <pc:sldMkLst>
          <pc:docMk/>
          <pc:sldMk cId="1650586598" sldId="296"/>
        </pc:sldMkLst>
        <pc:spChg chg="mod">
          <ac:chgData name="Doris Jud" userId="" providerId="" clId="{74E537CA-595E-4455-8B6F-5EB005989748}" dt="2022-08-10T20:19:19.461" v="92" actId="3626"/>
          <ac:spMkLst>
            <pc:docMk/>
            <pc:sldMk cId="1650586598" sldId="296"/>
            <ac:spMk id="6" creationId="{3274C81C-7176-2DE7-EB04-04B43B011ECD}"/>
          </ac:spMkLst>
        </pc:spChg>
      </pc:sldChg>
      <pc:sldChg chg="modSp mod">
        <pc:chgData name="Doris Jud" userId="" providerId="" clId="{74E537CA-595E-4455-8B6F-5EB005989748}" dt="2022-08-10T20:43:05.679" v="221" actId="20577"/>
        <pc:sldMkLst>
          <pc:docMk/>
          <pc:sldMk cId="2473237505" sldId="297"/>
        </pc:sldMkLst>
        <pc:spChg chg="mod">
          <ac:chgData name="Doris Jud" userId="" providerId="" clId="{74E537CA-595E-4455-8B6F-5EB005989748}" dt="2022-08-10T20:43:05.679" v="221" actId="20577"/>
          <ac:spMkLst>
            <pc:docMk/>
            <pc:sldMk cId="2473237505" sldId="297"/>
            <ac:spMk id="3" creationId="{A0543ACE-37E4-43A5-9FE4-2CCA10B80897}"/>
          </ac:spMkLst>
        </pc:spChg>
      </pc:sldChg>
    </pc:docChg>
  </pc:docChgLst>
  <pc:docChgLst>
    <pc:chgData name="Doris Jud" userId="" providerId="" clId="{0A0A0630-7495-4D45-8E6F-C0577C41995C}"/>
    <pc:docChg chg="modSld">
      <pc:chgData name="Doris Jud" userId="" providerId="" clId="{0A0A0630-7495-4D45-8E6F-C0577C41995C}" dt="2022-07-13T08:25:07.183" v="2" actId="20577"/>
      <pc:docMkLst>
        <pc:docMk/>
      </pc:docMkLst>
      <pc:sldChg chg="modSp mod">
        <pc:chgData name="Doris Jud" userId="" providerId="" clId="{0A0A0630-7495-4D45-8E6F-C0577C41995C}" dt="2022-07-13T08:25:07.183" v="2" actId="20577"/>
        <pc:sldMkLst>
          <pc:docMk/>
          <pc:sldMk cId="3946784858" sldId="288"/>
        </pc:sldMkLst>
        <pc:spChg chg="mod">
          <ac:chgData name="Doris Jud" userId="" providerId="" clId="{0A0A0630-7495-4D45-8E6F-C0577C41995C}" dt="2022-07-13T08:25:07.183" v="2" actId="20577"/>
          <ac:spMkLst>
            <pc:docMk/>
            <pc:sldMk cId="3946784858" sldId="288"/>
            <ac:spMk id="2" creationId="{70632C96-2737-4208-A0FD-DE8BAFFBA788}"/>
          </ac:spMkLst>
        </pc:spChg>
      </pc:sldChg>
    </pc:docChg>
  </pc:docChgLst>
  <pc:docChgLst>
    <pc:chgData name="Sandra Egli" userId="" providerId="" clId="{5069ADE7-C385-4D00-AAA5-3E9A07A5CEAF}"/>
    <pc:docChg chg="custSel addSld modSld modNotesMaster">
      <pc:chgData name="Sandra Egli" userId="" providerId="" clId="{5069ADE7-C385-4D00-AAA5-3E9A07A5CEAF}" dt="2022-08-11T05:19:01.852" v="223"/>
      <pc:docMkLst>
        <pc:docMk/>
      </pc:docMkLst>
      <pc:sldChg chg="modSp mod">
        <pc:chgData name="Sandra Egli" userId="" providerId="" clId="{5069ADE7-C385-4D00-AAA5-3E9A07A5CEAF}" dt="2022-08-09T10:05:17.883" v="86" actId="20577"/>
        <pc:sldMkLst>
          <pc:docMk/>
          <pc:sldMk cId="3351060849" sldId="256"/>
        </pc:sldMkLst>
        <pc:spChg chg="mod">
          <ac:chgData name="Sandra Egli" userId="" providerId="" clId="{5069ADE7-C385-4D00-AAA5-3E9A07A5CEAF}" dt="2022-08-09T10:05:17.883" v="86" actId="20577"/>
          <ac:spMkLst>
            <pc:docMk/>
            <pc:sldMk cId="3351060849" sldId="256"/>
            <ac:spMk id="2" creationId="{0BD1FD0E-164A-4602-8092-45D10A24A51F}"/>
          </ac:spMkLst>
        </pc:spChg>
      </pc:sldChg>
      <pc:sldChg chg="add">
        <pc:chgData name="Sandra Egli" userId="" providerId="" clId="{5069ADE7-C385-4D00-AAA5-3E9A07A5CEAF}" dt="2022-08-09T09:54:39.377" v="0"/>
        <pc:sldMkLst>
          <pc:docMk/>
          <pc:sldMk cId="246299980" sldId="292"/>
        </pc:sldMkLst>
      </pc:sldChg>
      <pc:sldChg chg="delSp modSp add mod">
        <pc:chgData name="Sandra Egli" userId="" providerId="" clId="{5069ADE7-C385-4D00-AAA5-3E9A07A5CEAF}" dt="2022-08-09T10:48:08.854" v="222" actId="20577"/>
        <pc:sldMkLst>
          <pc:docMk/>
          <pc:sldMk cId="999797564" sldId="293"/>
        </pc:sldMkLst>
        <pc:spChg chg="mod">
          <ac:chgData name="Sandra Egli" userId="" providerId="" clId="{5069ADE7-C385-4D00-AAA5-3E9A07A5CEAF}" dt="2022-08-09T09:55:54.620" v="26" actId="20577"/>
          <ac:spMkLst>
            <pc:docMk/>
            <pc:sldMk cId="999797564" sldId="293"/>
            <ac:spMk id="2" creationId="{70632C96-2737-4208-A0FD-DE8BAFFBA788}"/>
          </ac:spMkLst>
        </pc:spChg>
        <pc:spChg chg="mod">
          <ac:chgData name="Sandra Egli" userId="" providerId="" clId="{5069ADE7-C385-4D00-AAA5-3E9A07A5CEAF}" dt="2022-08-09T10:48:08.854" v="222" actId="20577"/>
          <ac:spMkLst>
            <pc:docMk/>
            <pc:sldMk cId="999797564" sldId="293"/>
            <ac:spMk id="3" creationId="{40F0B11F-0BAA-4EE9-A83C-62EE8C900D14}"/>
          </ac:spMkLst>
        </pc:spChg>
        <pc:picChg chg="del">
          <ac:chgData name="Sandra Egli" userId="" providerId="" clId="{5069ADE7-C385-4D00-AAA5-3E9A07A5CEAF}" dt="2022-08-09T09:55:42.412" v="21" actId="478"/>
          <ac:picMkLst>
            <pc:docMk/>
            <pc:sldMk cId="999797564" sldId="293"/>
            <ac:picMk id="5" creationId="{47CF0609-A441-45BA-A75B-C1F43D8AD867}"/>
          </ac:picMkLst>
        </pc:picChg>
      </pc:sldChg>
    </pc:docChg>
  </pc:docChgLst>
</pc:chgInfo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LI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2A47DA-77A0-4DF6-85D6-BD107174A84F}" type="datetimeFigureOut">
              <a:rPr lang="de-LI" smtClean="0"/>
              <a:t>30.03.2023</a:t>
            </a:fld>
            <a:endParaRPr lang="de-LI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LI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LI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LI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996681-367C-497D-B064-4EEE238C4A1C}" type="slidenum">
              <a:rPr lang="de-LI" smtClean="0"/>
              <a:t>‹Nr.›</a:t>
            </a:fld>
            <a:endParaRPr lang="de-LI"/>
          </a:p>
        </p:txBody>
      </p:sp>
    </p:spTree>
    <p:extLst>
      <p:ext uri="{BB962C8B-B14F-4D97-AF65-F5344CB8AC3E}">
        <p14:creationId xmlns:p14="http://schemas.microsoft.com/office/powerpoint/2010/main" val="2882145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LI"/>
              <a:t>Liste ist hier verlinkt, habe ich aber aufgrund des Datenschutzes herausgenommen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96681-367C-497D-B064-4EEE238C4A1C}" type="slidenum">
              <a:rPr lang="de-LI" smtClean="0"/>
              <a:t>3</a:t>
            </a:fld>
            <a:endParaRPr lang="de-LI"/>
          </a:p>
        </p:txBody>
      </p:sp>
    </p:spTree>
    <p:extLst>
      <p:ext uri="{BB962C8B-B14F-4D97-AF65-F5344CB8AC3E}">
        <p14:creationId xmlns:p14="http://schemas.microsoft.com/office/powerpoint/2010/main" val="1183752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LI"/>
              <a:t>Liste ist hier verlinkt, habe ich aber aufgrund des Datenschutzes herausgenommen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96681-367C-497D-B064-4EEE238C4A1C}" type="slidenum">
              <a:rPr lang="de-LI" smtClean="0"/>
              <a:t>4</a:t>
            </a:fld>
            <a:endParaRPr lang="de-LI"/>
          </a:p>
        </p:txBody>
      </p:sp>
    </p:spTree>
    <p:extLst>
      <p:ext uri="{BB962C8B-B14F-4D97-AF65-F5344CB8AC3E}">
        <p14:creationId xmlns:p14="http://schemas.microsoft.com/office/powerpoint/2010/main" val="37180669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LI"/>
              <a:t>Liste ist hier verlinkt, habe ich aber aufgrund des Datenschutzes herausgenommen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96681-367C-497D-B064-4EEE238C4A1C}" type="slidenum">
              <a:rPr lang="de-LI" smtClean="0"/>
              <a:t>5</a:t>
            </a:fld>
            <a:endParaRPr lang="de-LI"/>
          </a:p>
        </p:txBody>
      </p:sp>
    </p:spTree>
    <p:extLst>
      <p:ext uri="{BB962C8B-B14F-4D97-AF65-F5344CB8AC3E}">
        <p14:creationId xmlns:p14="http://schemas.microsoft.com/office/powerpoint/2010/main" val="3744005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LI"/>
              <a:t>Liste ist hier verlinkt, habe ich aber aufgrund des Datenschutzes herausgenommen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96681-367C-497D-B064-4EEE238C4A1C}" type="slidenum">
              <a:rPr lang="de-LI" smtClean="0"/>
              <a:t>6</a:t>
            </a:fld>
            <a:endParaRPr lang="de-LI"/>
          </a:p>
        </p:txBody>
      </p:sp>
    </p:spTree>
    <p:extLst>
      <p:ext uri="{BB962C8B-B14F-4D97-AF65-F5344CB8AC3E}">
        <p14:creationId xmlns:p14="http://schemas.microsoft.com/office/powerpoint/2010/main" val="1785159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LI"/>
              <a:t>Liste ist hier verlinkt, habe ich aber aufgrund des Datenschutzes herausgenommen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96681-367C-497D-B064-4EEE238C4A1C}" type="slidenum">
              <a:rPr lang="de-LI" smtClean="0"/>
              <a:t>7</a:t>
            </a:fld>
            <a:endParaRPr lang="de-LI"/>
          </a:p>
        </p:txBody>
      </p:sp>
    </p:spTree>
    <p:extLst>
      <p:ext uri="{BB962C8B-B14F-4D97-AF65-F5344CB8AC3E}">
        <p14:creationId xmlns:p14="http://schemas.microsoft.com/office/powerpoint/2010/main" val="35535207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LI"/>
              <a:t>Liste ist hier verlinkt, habe ich aber aufgrund des Datenschutzes herausgenommen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96681-367C-497D-B064-4EEE238C4A1C}" type="slidenum">
              <a:rPr lang="de-LI" smtClean="0"/>
              <a:t>8</a:t>
            </a:fld>
            <a:endParaRPr lang="de-LI"/>
          </a:p>
        </p:txBody>
      </p:sp>
    </p:spTree>
    <p:extLst>
      <p:ext uri="{BB962C8B-B14F-4D97-AF65-F5344CB8AC3E}">
        <p14:creationId xmlns:p14="http://schemas.microsoft.com/office/powerpoint/2010/main" val="13635501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LI"/>
              <a:t>Liste ist hier verlinkt, habe ich aber aufgrund des Datenschutzes herausgenommen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96681-367C-497D-B064-4EEE238C4A1C}" type="slidenum">
              <a:rPr lang="de-LI" smtClean="0"/>
              <a:t>9</a:t>
            </a:fld>
            <a:endParaRPr lang="de-LI"/>
          </a:p>
        </p:txBody>
      </p:sp>
    </p:spTree>
    <p:extLst>
      <p:ext uri="{BB962C8B-B14F-4D97-AF65-F5344CB8AC3E}">
        <p14:creationId xmlns:p14="http://schemas.microsoft.com/office/powerpoint/2010/main" val="2389371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LI"/>
              <a:t>Liste ist hier verlinkt, habe ich aber aufgrund des Datenschutzes herausgenommen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96681-367C-497D-B064-4EEE238C4A1C}" type="slidenum">
              <a:rPr lang="de-LI" smtClean="0"/>
              <a:t>10</a:t>
            </a:fld>
            <a:endParaRPr lang="de-LI"/>
          </a:p>
        </p:txBody>
      </p:sp>
    </p:spTree>
    <p:extLst>
      <p:ext uri="{BB962C8B-B14F-4D97-AF65-F5344CB8AC3E}">
        <p14:creationId xmlns:p14="http://schemas.microsoft.com/office/powerpoint/2010/main" val="10605352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LI"/>
              <a:t>Liste ist hier verlinkt, habe ich aber aufgrund des Datenschutzes herausgenommen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96681-367C-497D-B064-4EEE238C4A1C}" type="slidenum">
              <a:rPr lang="de-LI" smtClean="0"/>
              <a:t>11</a:t>
            </a:fld>
            <a:endParaRPr lang="de-LI"/>
          </a:p>
        </p:txBody>
      </p:sp>
    </p:spTree>
    <p:extLst>
      <p:ext uri="{BB962C8B-B14F-4D97-AF65-F5344CB8AC3E}">
        <p14:creationId xmlns:p14="http://schemas.microsoft.com/office/powerpoint/2010/main" val="37519613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Hinweis zur Vorlage (vor Verwendung löschen): Im Oktober 2026 für die Handreichung One-to-One-Computing an das geltende Recht angepasst – «Office 365» durch «Microsoft 365» ersetzt. Grundlage: Bezeichnung der Dienste (Microsoft 365 seit 2020). Vorlage einer Schule, nicht rechtlich geprüft.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452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Zeitbedarf: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911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192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143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194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007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62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6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613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657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455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279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7733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4989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915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6215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698426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287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e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eg"/><Relationship Id="rId4" Type="http://schemas.openxmlformats.org/officeDocument/2006/relationships/image" Target="../media/image9.jpe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e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Relationship Id="rId4" Type="http://schemas.openxmlformats.org/officeDocument/2006/relationships/image" Target="../media/image12.png"/><Relationship Id="rId5" Type="http://schemas.openxmlformats.org/officeDocument/2006/relationships/image" Target="../media/image1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emeindeeschenbachschul.sharepoint.com/sites/OberstufeEschenbach/_layouts/OneNote.aspx?id=%2Fsites%2FOberstufeEschenbach%2FFreigegebene%20Dokumente%2FOne-to-One%2F1to1%20Ausr%C3%BCstung&amp;wd=target%281to1%20Einf%C3%BChrung%2FSchulalltag.one%7C3D83EAF0-17E0-421A-BD58-1AD4085FA00E%2FHandhabung%20der%20Ger%C3%A4te%20im%20Schulalltag%7CDF55647E-0CB5-A34B-B852-78CC96D6F96E%2F%29" TargetMode="External"/><Relationship Id="rId3" Type="http://schemas.openxmlformats.org/officeDocument/2006/relationships/image" Target="../media/image2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D1FD0E-164A-4602-8092-45D10A24A5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de-LI" sz="8000"/>
              <a:t>1 </a:t>
            </a:r>
            <a:r>
              <a:rPr lang="de-LI" sz="8000" err="1"/>
              <a:t>to</a:t>
            </a:r>
            <a:r>
              <a:rPr lang="de-LI" sz="8000"/>
              <a:t> 1 EINFÜHRUNG</a:t>
            </a:r>
            <a:br>
              <a:rPr lang="de-LI" sz="8000"/>
            </a:br>
            <a:r>
              <a:rPr lang="de-LI" sz="8000"/>
              <a:t>KLP</a:t>
            </a:r>
            <a:r>
              <a:rPr lang="de-LI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351060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D1FD0E-164A-4602-8092-45D10A24A5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LI" sz="8000"/>
              <a:t>Mein Schul-Laptop</a:t>
            </a:r>
            <a:r>
              <a:rPr lang="de-LI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46299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632C96-2737-4208-A0FD-DE8BAFFBA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8307" y="764373"/>
            <a:ext cx="9407893" cy="1293028"/>
          </a:xfrm>
        </p:spPr>
        <p:txBody>
          <a:bodyPr/>
          <a:lstStyle/>
          <a:p>
            <a:r>
              <a:rPr lang="de-LI"/>
              <a:t>Laptop auspacken &amp; Beschriften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0F0B11F-0BAA-4EE9-A83C-62EE8C900D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LI"/>
              <a:t>Kontrollieren: </a:t>
            </a:r>
          </a:p>
          <a:p>
            <a:pPr marL="0" indent="0">
              <a:buNone/>
            </a:pPr>
            <a:r>
              <a:rPr lang="de-LI" err="1"/>
              <a:t>Convertible</a:t>
            </a:r>
            <a:r>
              <a:rPr lang="de-LI"/>
              <a:t>, Stift, Ladekabel, Hülle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LI"/>
              <a:t>Ladekabel immer mitführen!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de-LI"/>
              <a:t>Kopfhörer sind immer dabei!</a:t>
            </a:r>
          </a:p>
          <a:p>
            <a:pPr marL="457200" lvl="1" indent="0">
              <a:buNone/>
            </a:pPr>
            <a:endParaRPr lang="de-LI"/>
          </a:p>
          <a:p>
            <a:pPr marL="0" indent="0">
              <a:buNone/>
            </a:pPr>
            <a:r>
              <a:rPr lang="de-LI"/>
              <a:t>Gerät mit Etiketten beschriften: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7CF0609-A441-45BA-A75B-C1F43D8AD8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636" t="4374" r="11555"/>
          <a:stretch/>
        </p:blipFill>
        <p:spPr>
          <a:xfrm>
            <a:off x="5978769" y="2194559"/>
            <a:ext cx="5415272" cy="389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845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632C96-2737-4208-A0FD-DE8BAFFBA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8307" y="764373"/>
            <a:ext cx="9407893" cy="1293028"/>
          </a:xfrm>
        </p:spPr>
        <p:txBody>
          <a:bodyPr/>
          <a:lstStyle/>
          <a:p>
            <a:r>
              <a:rPr lang="de-LI"/>
              <a:t>Grundeinstellungen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0F0B11F-0BAA-4EE9-A83C-62EE8C900D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  <a:tabLst>
                <a:tab pos="1436688" algn="ctr"/>
                <a:tab pos="5114925" algn="ctr"/>
                <a:tab pos="8701088" algn="ctr"/>
              </a:tabLst>
            </a:pPr>
            <a:r>
              <a:rPr lang="de-LI" b="1"/>
              <a:t>		</a:t>
            </a:r>
            <a:r>
              <a:rPr lang="de-LI" b="1">
                <a:solidFill>
                  <a:srgbClr val="FF0000"/>
                </a:solidFill>
              </a:rPr>
              <a:t>Gerät einschalten</a:t>
            </a:r>
            <a:br>
              <a:rPr lang="de-LI"/>
            </a:br>
            <a:r>
              <a:rPr lang="de-LI"/>
              <a:t>	</a:t>
            </a:r>
            <a:br>
              <a:rPr lang="de-LI"/>
            </a:br>
            <a:r>
              <a:rPr lang="de-LI"/>
              <a:t>	</a:t>
            </a:r>
            <a:r>
              <a:rPr lang="de-LI" b="1"/>
              <a:t>Region	Tastaturlayout	zweites Tastaturlayout</a:t>
            </a:r>
            <a:br>
              <a:rPr lang="de-LI" b="1"/>
            </a:br>
            <a:r>
              <a:rPr lang="de-LI" b="1"/>
              <a:t>	</a:t>
            </a:r>
            <a:r>
              <a:rPr lang="de-LI"/>
              <a:t>„Schweiz“	„Deutsch (Schweiz)“	-&gt; </a:t>
            </a:r>
            <a:r>
              <a:rPr lang="de-LI" err="1"/>
              <a:t>überspingen</a:t>
            </a:r>
            <a:br>
              <a:rPr lang="de-LI"/>
            </a:br>
            <a:r>
              <a:rPr lang="de-LI"/>
              <a:t>	-&gt; weiter mit JA	-&gt; weiter mit JA	</a:t>
            </a:r>
          </a:p>
          <a:p>
            <a:pPr marL="0" indent="0">
              <a:buNone/>
              <a:tabLst>
                <a:tab pos="1617663" algn="ctr"/>
                <a:tab pos="4843463" algn="ctr"/>
                <a:tab pos="8791575" algn="ctr"/>
              </a:tabLst>
            </a:pPr>
            <a:endParaRPr lang="de-LI"/>
          </a:p>
          <a:p>
            <a:pPr marL="0" indent="0">
              <a:buNone/>
            </a:pPr>
            <a:endParaRPr lang="de-LI"/>
          </a:p>
          <a:p>
            <a:endParaRPr lang="de-LI"/>
          </a:p>
          <a:p>
            <a:pPr marL="0" indent="0">
              <a:buNone/>
            </a:pPr>
            <a:endParaRPr lang="de-LI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567B008C-6F91-44A9-B5B7-F3DCCD1E98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52" r="9752"/>
          <a:stretch>
            <a:fillRect/>
          </a:stretch>
        </p:blipFill>
        <p:spPr bwMode="auto">
          <a:xfrm>
            <a:off x="636129" y="3991439"/>
            <a:ext cx="3276597" cy="234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1F038B22-724A-4C84-8C96-C019F03AB36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1" r="311"/>
          <a:stretch>
            <a:fillRect/>
          </a:stretch>
        </p:blipFill>
        <p:spPr bwMode="auto">
          <a:xfrm>
            <a:off x="4205563" y="3991439"/>
            <a:ext cx="3190556" cy="234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8C49298C-9620-4939-8926-E99B9DF1453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820" r="3820"/>
          <a:stretch>
            <a:fillRect/>
          </a:stretch>
        </p:blipFill>
        <p:spPr bwMode="auto">
          <a:xfrm>
            <a:off x="7688956" y="3991439"/>
            <a:ext cx="3944688" cy="234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39866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632C96-2737-4208-A0FD-DE8BAFFBA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8307" y="764373"/>
            <a:ext cx="9407893" cy="1293028"/>
          </a:xfrm>
        </p:spPr>
        <p:txBody>
          <a:bodyPr/>
          <a:lstStyle/>
          <a:p>
            <a:r>
              <a:rPr lang="de-LI"/>
              <a:t>Netzwerk verbinden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0F0B11F-0BAA-4EE9-A83C-62EE8C900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3282" y="2194560"/>
            <a:ext cx="5302918" cy="40241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DE" dirty="0"/>
              <a:t>In diesem Schritt wird sichergestellt, dass das Gerät mit dem Internet verbunden ist:</a:t>
            </a:r>
          </a:p>
          <a:p>
            <a:pPr marL="0" indent="0">
              <a:buNone/>
              <a:tabLst>
                <a:tab pos="1527175" algn="l"/>
              </a:tabLst>
            </a:pPr>
            <a:r>
              <a:rPr lang="de-DE" dirty="0"/>
              <a:t>WLAN	</a:t>
            </a:r>
            <a:endParaRPr lang="de-DE" b="1" dirty="0"/>
          </a:p>
          <a:p>
            <a:pPr marL="0" indent="0">
              <a:buNone/>
              <a:tabLst>
                <a:tab pos="1527175" algn="l"/>
              </a:tabLst>
            </a:pPr>
            <a:r>
              <a:rPr lang="de-DE" dirty="0"/>
              <a:t>Passwort	</a:t>
            </a:r>
            <a:endParaRPr lang="de-DE" b="1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Wichtig ist, dass der Verbindungsstatus auf «Verbunden» ist, bevor du auf «Weiter» klickst. </a:t>
            </a:r>
            <a:endParaRPr lang="de-LI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1DEE2DB5-0C89-415E-AAB7-4612C3AEA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992622"/>
            <a:ext cx="5038723" cy="44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855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632C96-2737-4208-A0FD-DE8BAFFBA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8307" y="764373"/>
            <a:ext cx="9407893" cy="1293028"/>
          </a:xfrm>
        </p:spPr>
        <p:txBody>
          <a:bodyPr/>
          <a:lstStyle/>
          <a:p>
            <a:r>
              <a:rPr lang="de-LI"/>
              <a:t>Anmelden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0F0B11F-0BAA-4EE9-A83C-62EE8C900D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  <a:tabLst>
                <a:tab pos="2151063" algn="l"/>
              </a:tabLst>
            </a:pPr>
            <a:r>
              <a:rPr lang="de-LI" dirty="0"/>
              <a:t>mit Schul-Account (Microsoft 365) anmelden:</a:t>
            </a:r>
            <a:br>
              <a:rPr lang="de-LI" dirty="0"/>
            </a:br>
            <a:endParaRPr lang="de-LI" dirty="0"/>
          </a:p>
          <a:p>
            <a:pPr marL="0" indent="0">
              <a:buNone/>
              <a:tabLst>
                <a:tab pos="2151063" algn="l"/>
              </a:tabLst>
            </a:pPr>
            <a:br>
              <a:rPr lang="de-LI" dirty="0"/>
            </a:br>
            <a:r>
              <a:rPr lang="de-LI" b="1" dirty="0"/>
              <a:t>E-Mail:</a:t>
            </a:r>
            <a:br>
              <a:rPr lang="de-LI" b="1" dirty="0"/>
            </a:br>
            <a:r>
              <a:rPr lang="de-LI" dirty="0" err="1"/>
              <a:t>max.mustermann</a:t>
            </a:r>
            <a:r>
              <a:rPr lang="de-LI" dirty="0"/>
              <a:t>@</a:t>
            </a:r>
            <a:br>
              <a:rPr lang="de-LI" dirty="0"/>
            </a:br>
            <a:endParaRPr lang="de-LI" dirty="0"/>
          </a:p>
          <a:p>
            <a:pPr marL="0" indent="0">
              <a:buNone/>
              <a:tabLst>
                <a:tab pos="2151063" algn="l"/>
              </a:tabLst>
            </a:pPr>
            <a:r>
              <a:rPr lang="de-LI" b="1" dirty="0"/>
              <a:t>Passwort:</a:t>
            </a:r>
            <a:br>
              <a:rPr lang="de-LI" dirty="0"/>
            </a:br>
            <a:br>
              <a:rPr lang="de-LI" dirty="0"/>
            </a:br>
            <a:br>
              <a:rPr lang="de-LI" dirty="0"/>
            </a:br>
            <a:r>
              <a:rPr lang="de-LI" b="1" dirty="0"/>
              <a:t>Benutzername:</a:t>
            </a:r>
            <a:br>
              <a:rPr lang="de-LI" dirty="0"/>
            </a:br>
            <a:r>
              <a:rPr lang="de-LI" dirty="0" err="1"/>
              <a:t>max.mustermann</a:t>
            </a:r>
            <a:endParaRPr lang="de-LI" dirty="0"/>
          </a:p>
          <a:p>
            <a:endParaRPr lang="de-LI" dirty="0"/>
          </a:p>
          <a:p>
            <a:pPr marL="0" indent="0">
              <a:buNone/>
            </a:pPr>
            <a:endParaRPr lang="de-LI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3F5FA68-891E-4553-85E1-EDD0BB6440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50" r="4284"/>
          <a:stretch/>
        </p:blipFill>
        <p:spPr bwMode="auto">
          <a:xfrm>
            <a:off x="8384791" y="2106044"/>
            <a:ext cx="3121409" cy="2052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59D37C6F-91B1-4031-9A9A-62C8145DCF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543" t="381" r="1218" b="-381"/>
          <a:stretch/>
        </p:blipFill>
        <p:spPr bwMode="auto">
          <a:xfrm>
            <a:off x="8384791" y="4303844"/>
            <a:ext cx="3121409" cy="2052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63591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632C96-2737-4208-A0FD-DE8BAFFBA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8307" y="764373"/>
            <a:ext cx="9407893" cy="1293028"/>
          </a:xfrm>
        </p:spPr>
        <p:txBody>
          <a:bodyPr/>
          <a:lstStyle/>
          <a:p>
            <a:r>
              <a:rPr lang="de-LI"/>
              <a:t>Das gerät wird eingerichtet…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0F0B11F-0BAA-4EE9-A83C-62EE8C900D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LI"/>
              <a:t>Das Gerät wird automatisch installiert.</a:t>
            </a:r>
            <a:br>
              <a:rPr lang="de-LI"/>
            </a:br>
            <a:r>
              <a:rPr lang="de-LI"/>
              <a:t>Du musst bei diesem Schritt</a:t>
            </a:r>
            <a:br>
              <a:rPr lang="de-LI"/>
            </a:br>
            <a:r>
              <a:rPr lang="de-LI"/>
              <a:t>nichts weiter unternehmen.</a:t>
            </a:r>
            <a:br>
              <a:rPr lang="de-LI"/>
            </a:br>
            <a:r>
              <a:rPr lang="de-LI"/>
              <a:t>Geduld… ;-)</a:t>
            </a:r>
          </a:p>
          <a:p>
            <a:pPr marL="0" indent="0">
              <a:buNone/>
            </a:pPr>
            <a:r>
              <a:rPr lang="de-LI"/>
              <a:t>Nach der Installation:</a:t>
            </a:r>
            <a:br>
              <a:rPr lang="de-LI"/>
            </a:br>
            <a:r>
              <a:rPr lang="de-LI"/>
              <a:t>neu Anmelden mit </a:t>
            </a:r>
            <a:br>
              <a:rPr lang="de-LI"/>
            </a:br>
            <a:r>
              <a:rPr lang="de-LI" b="1"/>
              <a:t>Benutzername</a:t>
            </a:r>
            <a:r>
              <a:rPr lang="de-LI"/>
              <a:t> und </a:t>
            </a:r>
            <a:r>
              <a:rPr lang="de-LI" b="1"/>
              <a:t>Passwort</a:t>
            </a:r>
            <a:r>
              <a:rPr lang="de-LI"/>
              <a:t> 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71DE4CA-26D9-4132-A282-2005D03B9F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388" r="13257"/>
          <a:stretch/>
        </p:blipFill>
        <p:spPr bwMode="auto">
          <a:xfrm>
            <a:off x="6264876" y="2194559"/>
            <a:ext cx="5241324" cy="41213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44353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632C96-2737-4208-A0FD-DE8BAFFBA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8307" y="764373"/>
            <a:ext cx="9407893" cy="1293028"/>
          </a:xfrm>
        </p:spPr>
        <p:txBody>
          <a:bodyPr/>
          <a:lstStyle/>
          <a:p>
            <a:r>
              <a:rPr lang="de-LI"/>
              <a:t>Das STARTMENÜ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0F0B11F-0BAA-4EE9-A83C-62EE8C900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5845629" cy="42966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DE"/>
              <a:t>Das Startmenü enthält zwei vordefinierte Gruppen «Office» und «Schule». </a:t>
            </a:r>
          </a:p>
          <a:p>
            <a:pPr marL="0" indent="0">
              <a:buNone/>
            </a:pPr>
            <a:r>
              <a:rPr lang="de-DE"/>
              <a:t>Diese beiden Gruppen können nicht geändert werden. </a:t>
            </a:r>
            <a:br>
              <a:rPr lang="de-DE"/>
            </a:br>
            <a:r>
              <a:rPr lang="de-DE"/>
              <a:t>Du kannst jedoch darunter weitere Gruppen und Apps hinzufügen</a:t>
            </a:r>
            <a:r>
              <a:rPr lang="de-DE" sz="18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</a:p>
          <a:p>
            <a:pPr marL="0" indent="0">
              <a:buNone/>
            </a:pPr>
            <a:r>
              <a:rPr lang="de-DE"/>
              <a:t>Ziehe die gewünschte App von der </a:t>
            </a:r>
            <a:r>
              <a:rPr lang="de-DE" err="1"/>
              <a:t>Appliste</a:t>
            </a:r>
            <a:r>
              <a:rPr lang="de-DE"/>
              <a:t> links einfach in die neu erstellte Gruppe.</a:t>
            </a:r>
            <a:br>
              <a:rPr lang="de-DE"/>
            </a:br>
            <a:r>
              <a:rPr lang="de-DE"/>
              <a:t>Mit einem Rechtsklick darauf kannst du die App wieder lösen oder die </a:t>
            </a:r>
            <a:r>
              <a:rPr lang="de-DE" err="1"/>
              <a:t>Grösse</a:t>
            </a:r>
            <a:r>
              <a:rPr lang="de-DE"/>
              <a:t> anpassen. </a:t>
            </a:r>
            <a:endParaRPr lang="de-LI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C1F63AA-3FF0-4380-97E8-0AE63B5D9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6411" y="2151045"/>
            <a:ext cx="4008614" cy="4211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32532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632C96-2737-4208-A0FD-DE8BAFFBA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785" y="764373"/>
            <a:ext cx="9888415" cy="1293028"/>
          </a:xfrm>
        </p:spPr>
        <p:txBody>
          <a:bodyPr/>
          <a:lstStyle/>
          <a:p>
            <a:r>
              <a:rPr lang="de-LI"/>
              <a:t>Standard-</a:t>
            </a:r>
            <a:r>
              <a:rPr lang="de-LI" err="1"/>
              <a:t>WEBBRowser</a:t>
            </a:r>
            <a:r>
              <a:rPr lang="de-LI"/>
              <a:t> wählen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582A2C8-E0D9-4317-9BBB-0BD695E1C3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78" t="44144" r="79317"/>
          <a:stretch/>
        </p:blipFill>
        <p:spPr>
          <a:xfrm>
            <a:off x="523609" y="2174086"/>
            <a:ext cx="2215741" cy="43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10432293-F2AC-4EF6-B8EF-599CC91AC5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10" t="8790" r="70023" b="24542"/>
          <a:stretch/>
        </p:blipFill>
        <p:spPr>
          <a:xfrm>
            <a:off x="6934650" y="2174086"/>
            <a:ext cx="2629979" cy="43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Sprechblase: rechteckig 11">
            <a:extLst>
              <a:ext uri="{FF2B5EF4-FFF2-40B4-BE49-F238E27FC236}">
                <a16:creationId xmlns:a16="http://schemas.microsoft.com/office/drawing/2014/main" id="{A31DEE3C-8C28-44F3-8F7F-8BA5C9C8F895}"/>
              </a:ext>
            </a:extLst>
          </p:cNvPr>
          <p:cNvSpPr/>
          <p:nvPr/>
        </p:nvSpPr>
        <p:spPr>
          <a:xfrm>
            <a:off x="3012134" y="2149377"/>
            <a:ext cx="3670022" cy="695645"/>
          </a:xfrm>
          <a:prstGeom prst="wedgeRectCallout">
            <a:avLst>
              <a:gd name="adj1" fmla="val 64835"/>
              <a:gd name="adj2" fmla="val 485729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542925"/>
            <a:r>
              <a:rPr lang="de-CH"/>
              <a:t>bei «Webbrowser»</a:t>
            </a:r>
          </a:p>
          <a:p>
            <a:pPr marL="542925"/>
            <a:r>
              <a:rPr lang="de-CH" b="1"/>
              <a:t>Google Chrome</a:t>
            </a:r>
            <a:r>
              <a:rPr lang="de-CH"/>
              <a:t> wählen</a:t>
            </a:r>
          </a:p>
        </p:txBody>
      </p:sp>
      <p:sp>
        <p:nvSpPr>
          <p:cNvPr id="11" name="Sprechblase: rechteckig 10">
            <a:extLst>
              <a:ext uri="{FF2B5EF4-FFF2-40B4-BE49-F238E27FC236}">
                <a16:creationId xmlns:a16="http://schemas.microsoft.com/office/drawing/2014/main" id="{E253D076-2EE8-475D-ACFF-C36EEAF9F775}"/>
              </a:ext>
            </a:extLst>
          </p:cNvPr>
          <p:cNvSpPr/>
          <p:nvPr/>
        </p:nvSpPr>
        <p:spPr>
          <a:xfrm>
            <a:off x="2991844" y="3473187"/>
            <a:ext cx="3690312" cy="695645"/>
          </a:xfrm>
          <a:prstGeom prst="wedgeRectCallout">
            <a:avLst>
              <a:gd name="adj1" fmla="val -66708"/>
              <a:gd name="adj2" fmla="val -136836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542925"/>
            <a:r>
              <a:rPr lang="de-CH"/>
              <a:t>Standard-Apps anklicken</a:t>
            </a:r>
          </a:p>
        </p:txBody>
      </p:sp>
      <p:sp>
        <p:nvSpPr>
          <p:cNvPr id="8" name="Sprechblase: rechteckig 7">
            <a:extLst>
              <a:ext uri="{FF2B5EF4-FFF2-40B4-BE49-F238E27FC236}">
                <a16:creationId xmlns:a16="http://schemas.microsoft.com/office/drawing/2014/main" id="{C02B58A2-CDC8-4437-B88E-BE6872883E9A}"/>
              </a:ext>
            </a:extLst>
          </p:cNvPr>
          <p:cNvSpPr/>
          <p:nvPr/>
        </p:nvSpPr>
        <p:spPr>
          <a:xfrm>
            <a:off x="3012133" y="4796998"/>
            <a:ext cx="3670022" cy="695645"/>
          </a:xfrm>
          <a:prstGeom prst="wedgeRectCallout">
            <a:avLst>
              <a:gd name="adj1" fmla="val -74001"/>
              <a:gd name="adj2" fmla="val 13761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542925"/>
            <a:r>
              <a:rPr lang="de-DE"/>
              <a:t>Im Suchfenster unten links</a:t>
            </a:r>
            <a:br>
              <a:rPr lang="de-DE"/>
            </a:br>
            <a:r>
              <a:rPr lang="de-DE"/>
              <a:t>Standard-App eintippen</a:t>
            </a:r>
            <a:endParaRPr lang="de-CH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32B19C3-D053-423E-804F-5D7E655EE65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827" t="30001" r="73230" b="31106"/>
          <a:stretch/>
        </p:blipFill>
        <p:spPr>
          <a:xfrm>
            <a:off x="8470452" y="2825326"/>
            <a:ext cx="2188353" cy="26673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Pfeil: nach rechts 5">
            <a:extLst>
              <a:ext uri="{FF2B5EF4-FFF2-40B4-BE49-F238E27FC236}">
                <a16:creationId xmlns:a16="http://schemas.microsoft.com/office/drawing/2014/main" id="{69F16190-0AC7-42C2-823A-A39AFA7A70A0}"/>
              </a:ext>
            </a:extLst>
          </p:cNvPr>
          <p:cNvSpPr/>
          <p:nvPr/>
        </p:nvSpPr>
        <p:spPr>
          <a:xfrm rot="17229430">
            <a:off x="7944479" y="4927294"/>
            <a:ext cx="2124428" cy="4665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99BE79B-72C1-4F0F-8C7D-1A87D608847D}"/>
              </a:ext>
            </a:extLst>
          </p:cNvPr>
          <p:cNvSpPr txBox="1"/>
          <p:nvPr/>
        </p:nvSpPr>
        <p:spPr>
          <a:xfrm>
            <a:off x="3086670" y="4960154"/>
            <a:ext cx="42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b="1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4CFF785-67A4-46B7-AAD4-D5F279939E84}"/>
              </a:ext>
            </a:extLst>
          </p:cNvPr>
          <p:cNvSpPr txBox="1"/>
          <p:nvPr/>
        </p:nvSpPr>
        <p:spPr>
          <a:xfrm>
            <a:off x="3090171" y="3645233"/>
            <a:ext cx="42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b="1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404F2FE1-A5FD-4BB1-A298-A9F76E62CE90}"/>
              </a:ext>
            </a:extLst>
          </p:cNvPr>
          <p:cNvSpPr txBox="1"/>
          <p:nvPr/>
        </p:nvSpPr>
        <p:spPr>
          <a:xfrm>
            <a:off x="3090171" y="2317646"/>
            <a:ext cx="42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b="1">
                <a:solidFill>
                  <a:srgbClr val="FF0000"/>
                </a:solidFill>
              </a:rPr>
              <a:t>3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C420C0A2-088C-4882-AC90-2529C7781486}"/>
              </a:ext>
            </a:extLst>
          </p:cNvPr>
          <p:cNvGrpSpPr/>
          <p:nvPr/>
        </p:nvGrpSpPr>
        <p:grpSpPr>
          <a:xfrm>
            <a:off x="9995435" y="4796998"/>
            <a:ext cx="1764040" cy="1293028"/>
            <a:chOff x="6510362" y="5075360"/>
            <a:chExt cx="2270589" cy="1466841"/>
          </a:xfrm>
        </p:grpSpPr>
        <p:pic>
          <p:nvPicPr>
            <p:cNvPr id="19" name="Picture 2">
              <a:extLst>
                <a:ext uri="{FF2B5EF4-FFF2-40B4-BE49-F238E27FC236}">
                  <a16:creationId xmlns:a16="http://schemas.microsoft.com/office/drawing/2014/main" id="{E19E7A81-F272-4954-9985-799C87E299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0362" y="5075360"/>
              <a:ext cx="2270589" cy="146684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4B37BA0B-016D-40B1-9FFA-9FA67E1B79EA}"/>
                </a:ext>
              </a:extLst>
            </p:cNvPr>
            <p:cNvSpPr/>
            <p:nvPr/>
          </p:nvSpPr>
          <p:spPr>
            <a:xfrm>
              <a:off x="6510362" y="6169688"/>
              <a:ext cx="1045998" cy="372513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</p:grpSp>
    </p:spTree>
    <p:extLst>
      <p:ext uri="{BB962C8B-B14F-4D97-AF65-F5344CB8AC3E}">
        <p14:creationId xmlns:p14="http://schemas.microsoft.com/office/powerpoint/2010/main" val="767039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632C96-2737-4208-A0FD-DE8BAFFBA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785" y="764373"/>
            <a:ext cx="9888415" cy="1293028"/>
          </a:xfrm>
        </p:spPr>
        <p:txBody>
          <a:bodyPr/>
          <a:lstStyle/>
          <a:p>
            <a:r>
              <a:rPr lang="de-LI"/>
              <a:t>Standard-startseite wählen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C3824778-87A1-4E89-B924-86215CACE0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b="37708"/>
          <a:stretch/>
        </p:blipFill>
        <p:spPr>
          <a:xfrm>
            <a:off x="3451672" y="3360600"/>
            <a:ext cx="1969760" cy="28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4A991EE9-ADED-4183-9A6C-30D12A2EC0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7595" b="58155"/>
          <a:stretch/>
        </p:blipFill>
        <p:spPr>
          <a:xfrm>
            <a:off x="507719" y="3365732"/>
            <a:ext cx="2467294" cy="28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E887C1A1-F168-4634-834C-C9A41E420D96}"/>
              </a:ext>
            </a:extLst>
          </p:cNvPr>
          <p:cNvSpPr txBox="1"/>
          <p:nvPr/>
        </p:nvSpPr>
        <p:spPr>
          <a:xfrm>
            <a:off x="7176891" y="2418077"/>
            <a:ext cx="42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b="1">
                <a:solidFill>
                  <a:srgbClr val="FF0000"/>
                </a:solidFill>
              </a:rPr>
              <a:t>3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E9FAAE7-195D-4456-B572-F4DFC23DE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138" y="3360600"/>
            <a:ext cx="5770143" cy="28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Sprechblase: rechteckig 11">
            <a:extLst>
              <a:ext uri="{FF2B5EF4-FFF2-40B4-BE49-F238E27FC236}">
                <a16:creationId xmlns:a16="http://schemas.microsoft.com/office/drawing/2014/main" id="{A31DEE3C-8C28-44F3-8F7F-8BA5C9C8F895}"/>
              </a:ext>
            </a:extLst>
          </p:cNvPr>
          <p:cNvSpPr/>
          <p:nvPr/>
        </p:nvSpPr>
        <p:spPr>
          <a:xfrm>
            <a:off x="5914139" y="2053073"/>
            <a:ext cx="5434510" cy="800226"/>
          </a:xfrm>
          <a:prstGeom prst="wedgeRectCallout">
            <a:avLst>
              <a:gd name="adj1" fmla="val 36597"/>
              <a:gd name="adj2" fmla="val 38136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CH"/>
              <a:t>Erstelle zwei «neue Seiten»:</a:t>
            </a:r>
            <a:br>
              <a:rPr lang="de-CH"/>
            </a:br>
            <a:r>
              <a:rPr lang="de-CH" b="1"/>
              <a:t>www.office.com </a:t>
            </a:r>
            <a:r>
              <a:rPr lang="de-CH"/>
              <a:t>/ </a:t>
            </a:r>
            <a:r>
              <a:rPr lang="de-CH" b="1"/>
              <a:t>www.google.com</a:t>
            </a:r>
          </a:p>
        </p:txBody>
      </p:sp>
      <p:sp>
        <p:nvSpPr>
          <p:cNvPr id="23" name="Sprechblase: rechteckig 22">
            <a:extLst>
              <a:ext uri="{FF2B5EF4-FFF2-40B4-BE49-F238E27FC236}">
                <a16:creationId xmlns:a16="http://schemas.microsoft.com/office/drawing/2014/main" id="{1F4F5335-CD16-434A-8196-4D4A799D955F}"/>
              </a:ext>
            </a:extLst>
          </p:cNvPr>
          <p:cNvSpPr/>
          <p:nvPr/>
        </p:nvSpPr>
        <p:spPr>
          <a:xfrm>
            <a:off x="507719" y="2057957"/>
            <a:ext cx="2467294" cy="800226"/>
          </a:xfrm>
          <a:prstGeom prst="wedgeRectCallout">
            <a:avLst>
              <a:gd name="adj1" fmla="val 45206"/>
              <a:gd name="adj2" fmla="val 14906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CH"/>
              <a:t>Wähle bei   </a:t>
            </a:r>
            <a:br>
              <a:rPr lang="de-CH"/>
            </a:br>
            <a:r>
              <a:rPr lang="de-CH">
                <a:sym typeface="Wingdings" panose="05000000000000000000" pitchFamily="2" charset="2"/>
              </a:rPr>
              <a:t></a:t>
            </a:r>
            <a:r>
              <a:rPr lang="de-CH"/>
              <a:t> </a:t>
            </a:r>
            <a:r>
              <a:rPr lang="de-CH" b="1"/>
              <a:t>Einstellungen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83C8AF00-905C-4370-A183-D7AD0DF0546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647" t="30204" r="22050" b="19764"/>
          <a:stretch/>
        </p:blipFill>
        <p:spPr>
          <a:xfrm>
            <a:off x="1879041" y="2175522"/>
            <a:ext cx="200968" cy="2425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6" name="Sprechblase: rechteckig 25">
            <a:extLst>
              <a:ext uri="{FF2B5EF4-FFF2-40B4-BE49-F238E27FC236}">
                <a16:creationId xmlns:a16="http://schemas.microsoft.com/office/drawing/2014/main" id="{F2198FC3-3016-4071-9E60-BD87BF26D671}"/>
              </a:ext>
            </a:extLst>
          </p:cNvPr>
          <p:cNvSpPr/>
          <p:nvPr/>
        </p:nvSpPr>
        <p:spPr>
          <a:xfrm>
            <a:off x="3451672" y="2053073"/>
            <a:ext cx="1969760" cy="800226"/>
          </a:xfrm>
          <a:prstGeom prst="wedgeRectCallout">
            <a:avLst>
              <a:gd name="adj1" fmla="val 14088"/>
              <a:gd name="adj2" fmla="val 38387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CH">
                <a:sym typeface="Wingdings" panose="05000000000000000000" pitchFamily="2" charset="2"/>
              </a:rPr>
              <a:t>Einstellungen</a:t>
            </a:r>
          </a:p>
          <a:p>
            <a:r>
              <a:rPr lang="de-CH">
                <a:sym typeface="Wingdings" panose="05000000000000000000" pitchFamily="2" charset="2"/>
              </a:rPr>
              <a:t></a:t>
            </a:r>
            <a:r>
              <a:rPr lang="de-CH"/>
              <a:t> </a:t>
            </a:r>
            <a:r>
              <a:rPr lang="de-CH" b="1"/>
              <a:t>Beim Start</a:t>
            </a:r>
          </a:p>
        </p:txBody>
      </p:sp>
    </p:spTree>
    <p:extLst>
      <p:ext uri="{BB962C8B-B14F-4D97-AF65-F5344CB8AC3E}">
        <p14:creationId xmlns:p14="http://schemas.microsoft.com/office/powerpoint/2010/main" val="3543299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id="{AAC21BE7-042A-4719-A409-E0E28DB901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896" t="8058" r="55551" b="17509"/>
          <a:stretch/>
        </p:blipFill>
        <p:spPr>
          <a:xfrm>
            <a:off x="9144000" y="2057401"/>
            <a:ext cx="2270589" cy="4484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0632C96-2737-4208-A0FD-DE8BAFFBA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785" y="764373"/>
            <a:ext cx="9888415" cy="1293028"/>
          </a:xfrm>
        </p:spPr>
        <p:txBody>
          <a:bodyPr/>
          <a:lstStyle/>
          <a:p>
            <a:r>
              <a:rPr lang="de-LI"/>
              <a:t>Standard-Mail-App wählen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582A2C8-E0D9-4317-9BBB-0BD695E1C3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78" t="44144" r="79317"/>
          <a:stretch/>
        </p:blipFill>
        <p:spPr>
          <a:xfrm>
            <a:off x="523609" y="2174087"/>
            <a:ext cx="2188352" cy="42666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Sprechblase: rechteckig 7">
            <a:extLst>
              <a:ext uri="{FF2B5EF4-FFF2-40B4-BE49-F238E27FC236}">
                <a16:creationId xmlns:a16="http://schemas.microsoft.com/office/drawing/2014/main" id="{C02B58A2-CDC8-4437-B88E-BE6872883E9A}"/>
              </a:ext>
            </a:extLst>
          </p:cNvPr>
          <p:cNvSpPr/>
          <p:nvPr/>
        </p:nvSpPr>
        <p:spPr>
          <a:xfrm>
            <a:off x="3501225" y="4172074"/>
            <a:ext cx="4271229" cy="695645"/>
          </a:xfrm>
          <a:prstGeom prst="wedgeRectCallout">
            <a:avLst>
              <a:gd name="adj1" fmla="val -87646"/>
              <a:gd name="adj2" fmla="val 21994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542925"/>
            <a:r>
              <a:rPr lang="de-DE"/>
              <a:t>	Im Suchfenster unten links</a:t>
            </a:r>
            <a:br>
              <a:rPr lang="de-DE"/>
            </a:br>
            <a:r>
              <a:rPr lang="de-DE"/>
              <a:t>Standard-App eintippen</a:t>
            </a:r>
            <a:endParaRPr lang="de-CH"/>
          </a:p>
        </p:txBody>
      </p:sp>
      <p:sp>
        <p:nvSpPr>
          <p:cNvPr id="12" name="Sprechblase: rechteckig 11">
            <a:extLst>
              <a:ext uri="{FF2B5EF4-FFF2-40B4-BE49-F238E27FC236}">
                <a16:creationId xmlns:a16="http://schemas.microsoft.com/office/drawing/2014/main" id="{A31DEE3C-8C28-44F3-8F7F-8BA5C9C8F895}"/>
              </a:ext>
            </a:extLst>
          </p:cNvPr>
          <p:cNvSpPr/>
          <p:nvPr/>
        </p:nvSpPr>
        <p:spPr>
          <a:xfrm>
            <a:off x="3501226" y="2174087"/>
            <a:ext cx="4271229" cy="1021722"/>
          </a:xfrm>
          <a:prstGeom prst="wedgeRectCallout">
            <a:avLst>
              <a:gd name="adj1" fmla="val 82915"/>
              <a:gd name="adj2" fmla="val 6105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542925"/>
            <a:r>
              <a:rPr lang="de-CH"/>
              <a:t>bei «E-Mail» </a:t>
            </a:r>
            <a:r>
              <a:rPr lang="de-CH" b="1"/>
              <a:t>Outlook</a:t>
            </a:r>
            <a:r>
              <a:rPr lang="de-CH"/>
              <a:t> wählen,</a:t>
            </a:r>
            <a:br>
              <a:rPr lang="de-CH"/>
            </a:br>
            <a:r>
              <a:rPr lang="de-CH">
                <a:sym typeface="Wingdings" panose="05000000000000000000" pitchFamily="2" charset="2"/>
              </a:rPr>
              <a:t> wähle «Trotzdem wechseln»</a:t>
            </a:r>
            <a:endParaRPr lang="de-CH"/>
          </a:p>
        </p:txBody>
      </p:sp>
      <p:sp>
        <p:nvSpPr>
          <p:cNvPr id="11" name="Sprechblase: rechteckig 10">
            <a:extLst>
              <a:ext uri="{FF2B5EF4-FFF2-40B4-BE49-F238E27FC236}">
                <a16:creationId xmlns:a16="http://schemas.microsoft.com/office/drawing/2014/main" id="{E253D076-2EE8-475D-ACFF-C36EEAF9F775}"/>
              </a:ext>
            </a:extLst>
          </p:cNvPr>
          <p:cNvSpPr/>
          <p:nvPr/>
        </p:nvSpPr>
        <p:spPr>
          <a:xfrm>
            <a:off x="3501225" y="3340024"/>
            <a:ext cx="4271229" cy="695645"/>
          </a:xfrm>
          <a:prstGeom prst="wedgeRectCallout">
            <a:avLst>
              <a:gd name="adj1" fmla="val -96822"/>
              <a:gd name="adj2" fmla="val -110835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542925"/>
            <a:r>
              <a:rPr lang="de-CH"/>
              <a:t>Standard-Apps anklicken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99BE79B-72C1-4F0F-8C7D-1A87D608847D}"/>
              </a:ext>
            </a:extLst>
          </p:cNvPr>
          <p:cNvSpPr txBox="1"/>
          <p:nvPr/>
        </p:nvSpPr>
        <p:spPr>
          <a:xfrm>
            <a:off x="3574254" y="4335230"/>
            <a:ext cx="42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b="1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4CFF785-67A4-46B7-AAD4-D5F279939E84}"/>
              </a:ext>
            </a:extLst>
          </p:cNvPr>
          <p:cNvSpPr txBox="1"/>
          <p:nvPr/>
        </p:nvSpPr>
        <p:spPr>
          <a:xfrm>
            <a:off x="3574254" y="3502026"/>
            <a:ext cx="42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b="1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404F2FE1-A5FD-4BB1-A298-A9F76E62CE90}"/>
              </a:ext>
            </a:extLst>
          </p:cNvPr>
          <p:cNvSpPr txBox="1"/>
          <p:nvPr/>
        </p:nvSpPr>
        <p:spPr>
          <a:xfrm>
            <a:off x="3501225" y="2560739"/>
            <a:ext cx="425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b="1">
                <a:solidFill>
                  <a:srgbClr val="FF0000"/>
                </a:solidFill>
              </a:rPr>
              <a:t>3</a:t>
            </a:r>
          </a:p>
        </p:txBody>
      </p:sp>
      <p:cxnSp>
        <p:nvCxnSpPr>
          <p:cNvPr id="4" name="Verbinder: gekrümmt 3">
            <a:extLst>
              <a:ext uri="{FF2B5EF4-FFF2-40B4-BE49-F238E27FC236}">
                <a16:creationId xmlns:a16="http://schemas.microsoft.com/office/drawing/2014/main" id="{9B35BDE3-0A8C-4CE5-B50C-2B8740F99468}"/>
              </a:ext>
            </a:extLst>
          </p:cNvPr>
          <p:cNvCxnSpPr>
            <a:cxnSpLocks/>
          </p:cNvCxnSpPr>
          <p:nvPr/>
        </p:nvCxnSpPr>
        <p:spPr>
          <a:xfrm rot="16200000" flipH="1">
            <a:off x="9327412" y="3318497"/>
            <a:ext cx="1600790" cy="926318"/>
          </a:xfrm>
          <a:prstGeom prst="curvedConnector3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B397A8A6-6BBE-422C-B8C9-6D5EF2BC2CB0}"/>
              </a:ext>
            </a:extLst>
          </p:cNvPr>
          <p:cNvGrpSpPr/>
          <p:nvPr/>
        </p:nvGrpSpPr>
        <p:grpSpPr>
          <a:xfrm>
            <a:off x="6510362" y="5075360"/>
            <a:ext cx="2270589" cy="1466841"/>
            <a:chOff x="6510362" y="5075360"/>
            <a:chExt cx="2270589" cy="1466841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2D622258-EFF2-4AA0-A23E-B6CE0E304F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0362" y="5075360"/>
              <a:ext cx="2270589" cy="146684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8BFF2E40-D584-4A86-944B-927D48B0F30F}"/>
                </a:ext>
              </a:extLst>
            </p:cNvPr>
            <p:cNvSpPr/>
            <p:nvPr/>
          </p:nvSpPr>
          <p:spPr>
            <a:xfrm>
              <a:off x="6510362" y="6169688"/>
              <a:ext cx="1045998" cy="372513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</p:grpSp>
    </p:spTree>
    <p:extLst>
      <p:ext uri="{BB962C8B-B14F-4D97-AF65-F5344CB8AC3E}">
        <p14:creationId xmlns:p14="http://schemas.microsoft.com/office/powerpoint/2010/main" val="2474840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194102-0645-4FC8-A252-A19049B60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LI"/>
              <a:t>WLAN Ausserhalb der Schule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0543ACE-37E4-43A5-9FE4-2CCA10B80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9282" y="2194559"/>
            <a:ext cx="6756918" cy="435235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LI" sz="2800"/>
              <a:t>Das persönliche Gerät mit dem WLAN zu Hause verbinden: </a:t>
            </a:r>
            <a:endParaRPr lang="de-DE"/>
          </a:p>
          <a:p>
            <a:pPr marL="0" indent="0">
              <a:buNone/>
            </a:pPr>
            <a:endParaRPr lang="de-LI" sz="2800"/>
          </a:p>
          <a:p>
            <a:pPr marL="0" indent="0">
              <a:buNone/>
            </a:pPr>
            <a:endParaRPr lang="de-LI" sz="2800"/>
          </a:p>
          <a:p>
            <a:pPr marL="0" indent="0">
              <a:buNone/>
            </a:pPr>
            <a:endParaRPr lang="de-LI" sz="2800"/>
          </a:p>
          <a:p>
            <a:pPr marL="0" indent="0">
              <a:buNone/>
            </a:pPr>
            <a:r>
              <a:rPr lang="de-LI" sz="2800"/>
              <a:t>Beim Aufstarten das WLAN Symbol am rechten unteren Bildschirmrand anklicken und den richtigen WLAN verbinden (mit WLAN-Passwort).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E2D5724-E04B-423C-92B8-D3DF4502D7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64"/>
          <a:stretch/>
        </p:blipFill>
        <p:spPr bwMode="auto">
          <a:xfrm>
            <a:off x="804780" y="2085882"/>
            <a:ext cx="2964031" cy="446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954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4415BC-1FB6-4C69-A097-6EC9F9AA5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169" y="4169175"/>
            <a:ext cx="8610600" cy="1779138"/>
          </a:xfrm>
        </p:spPr>
        <p:txBody>
          <a:bodyPr>
            <a:normAutofit/>
          </a:bodyPr>
          <a:lstStyle/>
          <a:p>
            <a:pPr algn="ctr"/>
            <a:r>
              <a:rPr lang="de-LI"/>
              <a:t>FRAGEN???</a:t>
            </a:r>
          </a:p>
        </p:txBody>
      </p:sp>
      <p:pic>
        <p:nvPicPr>
          <p:cNvPr id="1026" name="Picture 2" descr="Fragen und Antworten über C60 - Results from #4">
            <a:extLst>
              <a:ext uri="{FF2B5EF4-FFF2-40B4-BE49-F238E27FC236}">
                <a16:creationId xmlns:a16="http://schemas.microsoft.com/office/drawing/2014/main" id="{C43C7D28-089D-4997-AFA4-E1D22F49B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744" y="2311800"/>
            <a:ext cx="2457450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337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194102-0645-4FC8-A252-A19049B60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LI" err="1"/>
              <a:t>SchulAlltag</a:t>
            </a:r>
            <a:endParaRPr lang="de-LI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0543ACE-37E4-43A5-9FE4-2CCA10B80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674" y="2194559"/>
            <a:ext cx="5171325" cy="435235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LI" sz="2800" dirty="0"/>
              <a:t>Handhabung im Schulalltag</a:t>
            </a:r>
          </a:p>
          <a:p>
            <a:pPr marL="0" indent="0">
              <a:buNone/>
            </a:pPr>
            <a:r>
              <a:rPr lang="de-LI" sz="2800" dirty="0"/>
              <a:t>OneNote</a:t>
            </a:r>
            <a:endParaRPr lang="de-LI" sz="2800" dirty="0">
              <a:hlinkClick r:id="rId2"/>
            </a:endParaRPr>
          </a:p>
          <a:p>
            <a:pPr marL="0" indent="0">
              <a:buNone/>
            </a:pPr>
            <a:endParaRPr lang="de-LI" sz="2800" dirty="0"/>
          </a:p>
          <a:p>
            <a:pPr marL="0" indent="0">
              <a:buNone/>
            </a:pPr>
            <a:br>
              <a:rPr lang="de-LI" sz="2800" dirty="0"/>
            </a:br>
            <a:endParaRPr lang="de-LI" sz="2800" dirty="0"/>
          </a:p>
          <a:p>
            <a:pPr marL="0" indent="0">
              <a:buNone/>
            </a:pPr>
            <a:endParaRPr lang="de-LI" sz="2800" dirty="0"/>
          </a:p>
          <a:p>
            <a:pPr marL="0" indent="0">
              <a:buNone/>
            </a:pPr>
            <a:endParaRPr lang="de-LI" sz="28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50FB13B-2B45-5827-4415-C04B16CC96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2250039"/>
            <a:ext cx="5372459" cy="380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898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194102-0645-4FC8-A252-A19049B60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LI"/>
              <a:t>ICT CHECKLISTE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740C5923-43AC-BE1F-CC08-7DE88D0F4A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51124" y="2194559"/>
            <a:ext cx="5837434" cy="4272438"/>
          </a:xfrm>
        </p:spPr>
      </p:pic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3274C81C-7176-2DE7-EB04-04B43B011ECD}"/>
              </a:ext>
            </a:extLst>
          </p:cNvPr>
          <p:cNvSpPr txBox="1">
            <a:spLocks/>
          </p:cNvSpPr>
          <p:nvPr/>
        </p:nvSpPr>
        <p:spPr>
          <a:xfrm>
            <a:off x="924674" y="2194559"/>
            <a:ext cx="4426450" cy="43523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CH" sz="2000" dirty="0"/>
              <a:t>Kommunikationskanäle  </a:t>
            </a:r>
            <a:br>
              <a:rPr lang="de-CH" sz="2000" dirty="0"/>
            </a:br>
            <a:r>
              <a:rPr lang="de-CH" sz="2000" dirty="0"/>
              <a:t>(Webansicht)</a:t>
            </a:r>
            <a:endParaRPr lang="de-LI" sz="2800" dirty="0"/>
          </a:p>
        </p:txBody>
      </p:sp>
    </p:spTree>
    <p:extLst>
      <p:ext uri="{BB962C8B-B14F-4D97-AF65-F5344CB8AC3E}">
        <p14:creationId xmlns:p14="http://schemas.microsoft.com/office/powerpoint/2010/main" val="1650586598"/>
      </p:ext>
    </p:extLst>
  </p:cSld>
  <p:clrMapOvr>
    <a:masterClrMapping/>
  </p:clrMapOvr>
</p:sld>
</file>

<file path=ppt/theme/theme1.xml><?xml version="1.0" encoding="utf-8"?>
<a:theme xmlns:a="http://schemas.openxmlformats.org/drawingml/2006/main" name="Kondensstreifen">
  <a:themeElements>
    <a:clrScheme name="Kondensstreifen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Kondensstreifen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densstreifen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8eae639-32af-433c-bc0b-919fc36a29a0" xsi:nil="true"/>
    <lcf76f155ced4ddcb4097134ff3c332f xmlns="33c210bb-75d0-4d79-bec8-ef7ae86a918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4C08ADB76EEB44A307D35FF2B730B5" ma:contentTypeVersion="13" ma:contentTypeDescription="Ein neues Dokument erstellen." ma:contentTypeScope="" ma:versionID="4c6fba9864a5f41e979a77042de9e3e4">
  <xsd:schema xmlns:xsd="http://www.w3.org/2001/XMLSchema" xmlns:xs="http://www.w3.org/2001/XMLSchema" xmlns:p="http://schemas.microsoft.com/office/2006/metadata/properties" xmlns:ns2="33c210bb-75d0-4d79-bec8-ef7ae86a9188" xmlns:ns3="18eae639-32af-433c-bc0b-919fc36a29a0" targetNamespace="http://schemas.microsoft.com/office/2006/metadata/properties" ma:root="true" ma:fieldsID="212ca1a39b394a6f9ea425670fe88787" ns2:_="" ns3:_="">
    <xsd:import namespace="33c210bb-75d0-4d79-bec8-ef7ae86a9188"/>
    <xsd:import namespace="18eae639-32af-433c-bc0b-919fc36a29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c210bb-75d0-4d79-bec8-ef7ae86a91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dmarkierungen" ma:readOnly="false" ma:fieldId="{5cf76f15-5ced-4ddc-b409-7134ff3c332f}" ma:taxonomyMulti="true" ma:sspId="280413f8-e596-472e-8377-3e5fc7a8119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eae639-32af-433c-bc0b-919fc36a29a0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2b39a56-fba7-481a-832c-ae3daa078348}" ma:internalName="TaxCatchAll" ma:showField="CatchAllData" ma:web="18eae639-32af-433c-bc0b-919fc36a29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E0B29E5-38C4-40B5-9C02-19D885D2066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1014BBD-1861-454D-8334-63B95E3E8C9C}">
  <ds:schemaRefs>
    <ds:schemaRef ds:uri="http://www.w3.org/XML/1998/namespace"/>
    <ds:schemaRef ds:uri="http://purl.org/dc/elements/1.1/"/>
    <ds:schemaRef ds:uri="http://purl.org/dc/terms/"/>
    <ds:schemaRef ds:uri="7d9617bc-9cdb-4df7-abe4-b20d07904f42"/>
    <ds:schemaRef ds:uri="http://schemas.microsoft.com/office/2006/documentManagement/types"/>
    <ds:schemaRef ds:uri="b1fe5f81-18f2-4f2c-a962-e606b699572b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18eae639-32af-433c-bc0b-919fc36a29a0"/>
    <ds:schemaRef ds:uri="33c210bb-75d0-4d79-bec8-ef7ae86a9188"/>
  </ds:schemaRefs>
</ds:datastoreItem>
</file>

<file path=customXml/itemProps3.xml><?xml version="1.0" encoding="utf-8"?>
<ds:datastoreItem xmlns:ds="http://schemas.openxmlformats.org/officeDocument/2006/customXml" ds:itemID="{6F6B4F04-E644-42E3-A356-FF4C34D2B2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c210bb-75d0-4d79-bec8-ef7ae86a9188"/>
    <ds:schemaRef ds:uri="18eae639-32af-433c-bc0b-919fc36a29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TM04033937[[fn=Kondensstreifen ]]</Template>
  <TotalTime>0</TotalTime>
  <Words>496</Words>
  <Application>Microsoft Office PowerPoint</Application>
  <PresentationFormat>Breitbild</PresentationFormat>
  <Paragraphs>84</Paragraphs>
  <Slides>15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0" baseType="lpstr">
      <vt:lpstr>Arial</vt:lpstr>
      <vt:lpstr>Calibri</vt:lpstr>
      <vt:lpstr>Century Gothic</vt:lpstr>
      <vt:lpstr>Wingdings</vt:lpstr>
      <vt:lpstr>Kondensstreifen</vt:lpstr>
      <vt:lpstr>1 to 1 EINFÜHRUNG KLP </vt:lpstr>
      <vt:lpstr>Mein Schul-Laptop </vt:lpstr>
      <vt:lpstr>Laptop auspacken &amp; Beschriften</vt:lpstr>
      <vt:lpstr>Grundeinstellungen</vt:lpstr>
      <vt:lpstr>Netzwerk verbinden</vt:lpstr>
      <vt:lpstr>Anmelden</vt:lpstr>
      <vt:lpstr>Das gerät wird eingerichtet…</vt:lpstr>
      <vt:lpstr>Das STARTMENÜ</vt:lpstr>
      <vt:lpstr>Standard-WEBBRowser wählen</vt:lpstr>
      <vt:lpstr>Standard-startseite wählen</vt:lpstr>
      <vt:lpstr>Standard-Mail-App wählen</vt:lpstr>
      <vt:lpstr>WLAN Ausserhalb der Schule</vt:lpstr>
      <vt:lpstr>FRAGEN???</vt:lpstr>
      <vt:lpstr>SchulAlltag</vt:lpstr>
      <vt:lpstr>ICT CHECKLISTE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Kleingruppen – Tag</dc:title>
  <dc:creator/>
  <cp:lastModifiedBy/>
  <cp:revision>1</cp:revision>
  <cp:lastPrinted>2022-08-11T05:19:11Z</cp:lastPrinted>
  <dcterms:created xsi:type="dcterms:W3CDTF">2020-05-06T10:49:43Z</dcterms:created>
  <dcterms:modified xsi:type="dcterms:W3CDTF">2023-03-30T15:13:04Z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0x010100894C08ADB76EEB44A307D35FF2B730B5</vt:lpwstr>
  </property>
  <property fmtid="{D5CDD505-2E9C-101B-9397-08002B2CF9AE}" pid="3" name="MediaServiceImageTags">
    <vt:lpwstr/>
  </property>
</Properties>
</file>