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59" r:id="rId5"/>
  </p:sldMasterIdLst>
  <p:notesMasterIdLst>
    <p:notesMasterId r:id="rId34"/>
  </p:notesMasterIdLst>
  <p:handoutMasterIdLst>
    <p:handoutMasterId r:id="rId35"/>
  </p:handoutMasterIdLst>
  <p:sldIdLst>
    <p:sldId id="257" r:id="rId6"/>
    <p:sldId id="288" r:id="rId7"/>
    <p:sldId id="289" r:id="rId8"/>
    <p:sldId id="304" r:id="rId9"/>
    <p:sldId id="308" r:id="rId10"/>
    <p:sldId id="290" r:id="rId11"/>
    <p:sldId id="294" r:id="rId12"/>
    <p:sldId id="315" r:id="rId13"/>
    <p:sldId id="316" r:id="rId14"/>
    <p:sldId id="317" r:id="rId15"/>
    <p:sldId id="318" r:id="rId16"/>
    <p:sldId id="293" r:id="rId17"/>
    <p:sldId id="295" r:id="rId18"/>
    <p:sldId id="296" r:id="rId19"/>
    <p:sldId id="297" r:id="rId20"/>
    <p:sldId id="310" r:id="rId21"/>
    <p:sldId id="311" r:id="rId22"/>
    <p:sldId id="312" r:id="rId23"/>
    <p:sldId id="313" r:id="rId24"/>
    <p:sldId id="314" r:id="rId25"/>
    <p:sldId id="298" r:id="rId26"/>
    <p:sldId id="299" r:id="rId27"/>
    <p:sldId id="300" r:id="rId28"/>
    <p:sldId id="302" r:id="rId29"/>
    <p:sldId id="301" r:id="rId30"/>
    <p:sldId id="303" r:id="rId31"/>
    <p:sldId id="305" r:id="rId32"/>
    <p:sldId id="309" r:id="rId33"/>
  </p:sldIdLst>
  <p:sldSz cx="12192000" cy="6858000"/>
  <p:notesSz cx="6735763" cy="98663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FF"/>
    <a:srgbClr val="FFFFFF"/>
    <a:srgbClr val="D2DEEF"/>
    <a:srgbClr val="F58543"/>
    <a:srgbClr val="314662"/>
    <a:srgbClr val="32B567"/>
    <a:srgbClr val="4658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Relationship Id="rId4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in Lüchinger" userId="" providerId="" clId="{412459A1-5FEB-4925-B91C-B8F525BEAD36}"/>
    <pc:docChg chg="modSld">
      <pc:chgData name="Armin Lüchinger" userId="" providerId="" clId="{412459A1-5FEB-4925-B91C-B8F525BEAD36}" dt="2022-01-13T14:04:49.999" v="0" actId="729"/>
      <pc:docMkLst>
        <pc:docMk/>
      </pc:docMkLst>
      <pc:sldChg chg="mod modShow">
        <pc:chgData name="Armin Lüchinger" userId="" providerId="" clId="{412459A1-5FEB-4925-B91C-B8F525BEAD36}" dt="2022-01-13T14:04:49.999" v="0" actId="729"/>
        <pc:sldMkLst>
          <pc:docMk/>
          <pc:sldMk cId="31527034" sldId="295"/>
        </pc:sldMkLst>
      </pc:sldChg>
    </pc:docChg>
  </pc:docChgLst>
  <pc:docChgLst>
    <pc:chgData name="Armin Lüchinger" userId="" providerId="" clId="{EE3151DD-A273-A34D-B862-7FE7AB903F04}"/>
    <pc:docChg chg="addSld modSld">
      <pc:chgData name="Armin Lüchinger" userId="" providerId="" clId="{EE3151DD-A273-A34D-B862-7FE7AB903F04}" dt="2022-08-23T06:25:29.154" v="19" actId="20577"/>
      <pc:docMkLst>
        <pc:docMk/>
      </pc:docMkLst>
      <pc:sldChg chg="mod modShow">
        <pc:chgData name="Armin Lüchinger" userId="" providerId="" clId="{EE3151DD-A273-A34D-B862-7FE7AB903F04}" dt="2022-08-15T11:30:18.554" v="12" actId="729"/>
        <pc:sldMkLst>
          <pc:docMk/>
          <pc:sldMk cId="1119764749" sldId="296"/>
        </pc:sldMkLst>
      </pc:sldChg>
      <pc:sldChg chg="mod modShow">
        <pc:chgData name="Armin Lüchinger" userId="" providerId="" clId="{EE3151DD-A273-A34D-B862-7FE7AB903F04}" dt="2022-08-15T11:30:13.774" v="11" actId="729"/>
        <pc:sldMkLst>
          <pc:docMk/>
          <pc:sldMk cId="3247636405" sldId="297"/>
        </pc:sldMkLst>
      </pc:sldChg>
      <pc:sldChg chg="mod modShow">
        <pc:chgData name="Armin Lüchinger" userId="" providerId="" clId="{EE3151DD-A273-A34D-B862-7FE7AB903F04}" dt="2022-08-15T11:30:02.242" v="5" actId="729"/>
        <pc:sldMkLst>
          <pc:docMk/>
          <pc:sldMk cId="2174079265" sldId="298"/>
        </pc:sldMkLst>
      </pc:sldChg>
      <pc:sldChg chg="mod modShow">
        <pc:chgData name="Armin Lüchinger" userId="" providerId="" clId="{EE3151DD-A273-A34D-B862-7FE7AB903F04}" dt="2022-08-15T11:30:00.641" v="4" actId="729"/>
        <pc:sldMkLst>
          <pc:docMk/>
          <pc:sldMk cId="3813906927" sldId="299"/>
        </pc:sldMkLst>
      </pc:sldChg>
      <pc:sldChg chg="mod modShow">
        <pc:chgData name="Armin Lüchinger" userId="" providerId="" clId="{EE3151DD-A273-A34D-B862-7FE7AB903F04}" dt="2022-08-15T11:29:59.010" v="3" actId="729"/>
        <pc:sldMkLst>
          <pc:docMk/>
          <pc:sldMk cId="592133288" sldId="300"/>
        </pc:sldMkLst>
      </pc:sldChg>
      <pc:sldChg chg="mod modShow">
        <pc:chgData name="Armin Lüchinger" userId="" providerId="" clId="{EE3151DD-A273-A34D-B862-7FE7AB903F04}" dt="2022-08-15T11:29:55.661" v="1" actId="729"/>
        <pc:sldMkLst>
          <pc:docMk/>
          <pc:sldMk cId="3696349042" sldId="301"/>
        </pc:sldMkLst>
      </pc:sldChg>
      <pc:sldChg chg="mod modShow">
        <pc:chgData name="Armin Lüchinger" userId="" providerId="" clId="{EE3151DD-A273-A34D-B862-7FE7AB903F04}" dt="2022-08-15T11:29:57.291" v="2" actId="729"/>
        <pc:sldMkLst>
          <pc:docMk/>
          <pc:sldMk cId="3373729632" sldId="302"/>
        </pc:sldMkLst>
      </pc:sldChg>
      <pc:sldChg chg="mod modShow">
        <pc:chgData name="Armin Lüchinger" userId="" providerId="" clId="{EE3151DD-A273-A34D-B862-7FE7AB903F04}" dt="2022-08-15T11:29:53.718" v="0" actId="729"/>
        <pc:sldMkLst>
          <pc:docMk/>
          <pc:sldMk cId="2078171308" sldId="303"/>
        </pc:sldMkLst>
      </pc:sldChg>
      <pc:sldChg chg="mod modShow">
        <pc:chgData name="Armin Lüchinger" userId="" providerId="" clId="{EE3151DD-A273-A34D-B862-7FE7AB903F04}" dt="2022-08-15T11:30:12.343" v="10" actId="729"/>
        <pc:sldMkLst>
          <pc:docMk/>
          <pc:sldMk cId="2890127994" sldId="310"/>
        </pc:sldMkLst>
      </pc:sldChg>
      <pc:sldChg chg="mod modShow">
        <pc:chgData name="Armin Lüchinger" userId="" providerId="" clId="{EE3151DD-A273-A34D-B862-7FE7AB903F04}" dt="2022-08-15T11:30:10.138" v="9" actId="729"/>
        <pc:sldMkLst>
          <pc:docMk/>
          <pc:sldMk cId="187753616" sldId="311"/>
        </pc:sldMkLst>
      </pc:sldChg>
      <pc:sldChg chg="mod modShow">
        <pc:chgData name="Armin Lüchinger" userId="" providerId="" clId="{EE3151DD-A273-A34D-B862-7FE7AB903F04}" dt="2022-08-15T11:30:07.855" v="8" actId="729"/>
        <pc:sldMkLst>
          <pc:docMk/>
          <pc:sldMk cId="250922561" sldId="312"/>
        </pc:sldMkLst>
      </pc:sldChg>
      <pc:sldChg chg="mod modShow">
        <pc:chgData name="Armin Lüchinger" userId="" providerId="" clId="{EE3151DD-A273-A34D-B862-7FE7AB903F04}" dt="2022-08-15T11:30:06.474" v="7" actId="729"/>
        <pc:sldMkLst>
          <pc:docMk/>
          <pc:sldMk cId="1025456338" sldId="313"/>
        </pc:sldMkLst>
      </pc:sldChg>
      <pc:sldChg chg="mod modShow">
        <pc:chgData name="Armin Lüchinger" userId="" providerId="" clId="{EE3151DD-A273-A34D-B862-7FE7AB903F04}" dt="2022-08-15T11:30:04.676" v="6" actId="729"/>
        <pc:sldMkLst>
          <pc:docMk/>
          <pc:sldMk cId="2590852253" sldId="314"/>
        </pc:sldMkLst>
      </pc:sldChg>
      <pc:sldChg chg="modSp add">
        <pc:chgData name="Armin Lüchinger" userId="" providerId="" clId="{EE3151DD-A273-A34D-B862-7FE7AB903F04}" dt="2022-08-23T06:25:29.154" v="19" actId="20577"/>
        <pc:sldMkLst>
          <pc:docMk/>
          <pc:sldMk cId="489874809" sldId="320"/>
        </pc:sldMkLst>
        <pc:spChg chg="mod">
          <ac:chgData name="Armin Lüchinger" userId="" providerId="" clId="{EE3151DD-A273-A34D-B862-7FE7AB903F04}" dt="2022-08-23T06:25:29.154" v="19" actId="20577"/>
          <ac:spMkLst>
            <pc:docMk/>
            <pc:sldMk cId="489874809" sldId="320"/>
            <ac:spMk id="3" creationId="{00000000-0000-0000-0000-000000000000}"/>
          </ac:spMkLst>
        </pc:spChg>
      </pc:sldChg>
    </pc:docChg>
  </pc:docChgLst>
  <pc:docChgLst>
    <pc:chgData name="Armin Lüchinger" userId="" providerId="" clId="{25919586-6469-41B0-9204-1C73D74BEEE9}"/>
    <pc:docChg chg="custSel modSld">
      <pc:chgData name="Armin Lüchinger" userId="" providerId="" clId="{25919586-6469-41B0-9204-1C73D74BEEE9}" dt="2021-06-21T06:43:20.157" v="141" actId="20577"/>
      <pc:docMkLst>
        <pc:docMk/>
      </pc:docMkLst>
      <pc:sldChg chg="modSp mod">
        <pc:chgData name="Armin Lüchinger" userId="" providerId="" clId="{25919586-6469-41B0-9204-1C73D74BEEE9}" dt="2021-06-21T06:27:05.304" v="1" actId="20577"/>
        <pc:sldMkLst>
          <pc:docMk/>
          <pc:sldMk cId="3960815821" sldId="257"/>
        </pc:sldMkLst>
        <pc:spChg chg="mod">
          <ac:chgData name="Armin Lüchinger" userId="" providerId="" clId="{25919586-6469-41B0-9204-1C73D74BEEE9}" dt="2021-06-21T06:27:05.304" v="1" actId="20577"/>
          <ac:spMkLst>
            <pc:docMk/>
            <pc:sldMk cId="3960815821" sldId="257"/>
            <ac:spMk id="3" creationId="{00000000-0000-0000-0000-000000000000}"/>
          </ac:spMkLst>
        </pc:spChg>
      </pc:sldChg>
      <pc:sldChg chg="addSp delSp modSp mod modClrScheme chgLayout">
        <pc:chgData name="Armin Lüchinger" userId="" providerId="" clId="{25919586-6469-41B0-9204-1C73D74BEEE9}" dt="2021-06-21T06:42:29.484" v="87" actId="1076"/>
        <pc:sldMkLst>
          <pc:docMk/>
          <pc:sldMk cId="3760516805" sldId="294"/>
        </pc:sldMkLst>
        <pc:spChg chg="mod ord">
          <ac:chgData name="Armin Lüchinger" userId="" providerId="" clId="{25919586-6469-41B0-9204-1C73D74BEEE9}" dt="2021-06-21T06:41:48.072" v="38" actId="700"/>
          <ac:spMkLst>
            <pc:docMk/>
            <pc:sldMk cId="3760516805" sldId="294"/>
            <ac:spMk id="2" creationId="{FF712E4E-D697-0945-8BD7-CCFE739189A5}"/>
          </ac:spMkLst>
        </pc:spChg>
        <pc:spChg chg="add del mod">
          <ac:chgData name="Armin Lüchinger" userId="" providerId="" clId="{25919586-6469-41B0-9204-1C73D74BEEE9}" dt="2021-06-21T06:41:48.072" v="38" actId="700"/>
          <ac:spMkLst>
            <pc:docMk/>
            <pc:sldMk cId="3760516805" sldId="294"/>
            <ac:spMk id="5" creationId="{B0FD21E2-C932-4AF1-AAE4-74FB775F4789}"/>
          </ac:spMkLst>
        </pc:spChg>
        <pc:picChg chg="del">
          <ac:chgData name="Armin Lüchinger" userId="" providerId="" clId="{25919586-6469-41B0-9204-1C73D74BEEE9}" dt="2021-06-21T06:41:35.676" v="35" actId="478"/>
          <ac:picMkLst>
            <pc:docMk/>
            <pc:sldMk cId="3760516805" sldId="294"/>
            <ac:picMk id="3" creationId="{2ED27D0E-51FE-B745-9E05-5F079C2EEF34}"/>
          </ac:picMkLst>
        </pc:picChg>
        <pc:picChg chg="add mod">
          <ac:chgData name="Armin Lüchinger" userId="" providerId="" clId="{25919586-6469-41B0-9204-1C73D74BEEE9}" dt="2021-06-21T06:42:29.484" v="87" actId="1076"/>
          <ac:picMkLst>
            <pc:docMk/>
            <pc:sldMk cId="3760516805" sldId="294"/>
            <ac:picMk id="7" creationId="{8478D7BE-1E08-40DC-8208-69ECFC29F6A9}"/>
          </ac:picMkLst>
        </pc:picChg>
        <pc:picChg chg="add mod">
          <ac:chgData name="Armin Lüchinger" userId="" providerId="" clId="{25919586-6469-41B0-9204-1C73D74BEEE9}" dt="2021-06-21T06:42:23.152" v="86" actId="1076"/>
          <ac:picMkLst>
            <pc:docMk/>
            <pc:sldMk cId="3760516805" sldId="294"/>
            <ac:picMk id="9" creationId="{3BE13C20-75F0-4A03-93AF-849AC4002497}"/>
          </ac:picMkLst>
        </pc:picChg>
      </pc:sldChg>
      <pc:sldChg chg="modSp mod">
        <pc:chgData name="Armin Lüchinger" userId="" providerId="" clId="{25919586-6469-41B0-9204-1C73D74BEEE9}" dt="2021-06-21T06:42:46.874" v="96" actId="20577"/>
        <pc:sldMkLst>
          <pc:docMk/>
          <pc:sldMk cId="2890127994" sldId="310"/>
        </pc:sldMkLst>
        <pc:spChg chg="mod">
          <ac:chgData name="Armin Lüchinger" userId="" providerId="" clId="{25919586-6469-41B0-9204-1C73D74BEEE9}" dt="2021-06-21T06:42:46.874" v="96" actId="20577"/>
          <ac:spMkLst>
            <pc:docMk/>
            <pc:sldMk cId="2890127994" sldId="310"/>
            <ac:spMk id="2" creationId="{00000000-0000-0000-0000-000000000000}"/>
          </ac:spMkLst>
        </pc:spChg>
      </pc:sldChg>
      <pc:sldChg chg="modSp mod">
        <pc:chgData name="Armin Lüchinger" userId="" providerId="" clId="{25919586-6469-41B0-9204-1C73D74BEEE9}" dt="2021-06-21T06:42:56.845" v="109" actId="20577"/>
        <pc:sldMkLst>
          <pc:docMk/>
          <pc:sldMk cId="187753616" sldId="311"/>
        </pc:sldMkLst>
        <pc:spChg chg="mod">
          <ac:chgData name="Armin Lüchinger" userId="" providerId="" clId="{25919586-6469-41B0-9204-1C73D74BEEE9}" dt="2021-06-21T06:42:56.845" v="109" actId="20577"/>
          <ac:spMkLst>
            <pc:docMk/>
            <pc:sldMk cId="187753616" sldId="311"/>
            <ac:spMk id="2" creationId="{00000000-0000-0000-0000-000000000000}"/>
          </ac:spMkLst>
        </pc:spChg>
      </pc:sldChg>
      <pc:sldChg chg="modSp mod">
        <pc:chgData name="Armin Lüchinger" userId="" providerId="" clId="{25919586-6469-41B0-9204-1C73D74BEEE9}" dt="2021-06-21T06:43:03.916" v="118" actId="20577"/>
        <pc:sldMkLst>
          <pc:docMk/>
          <pc:sldMk cId="250922561" sldId="312"/>
        </pc:sldMkLst>
        <pc:spChg chg="mod">
          <ac:chgData name="Armin Lüchinger" userId="" providerId="" clId="{25919586-6469-41B0-9204-1C73D74BEEE9}" dt="2021-06-21T06:43:03.916" v="118" actId="20577"/>
          <ac:spMkLst>
            <pc:docMk/>
            <pc:sldMk cId="250922561" sldId="312"/>
            <ac:spMk id="2" creationId="{00000000-0000-0000-0000-000000000000}"/>
          </ac:spMkLst>
        </pc:spChg>
      </pc:sldChg>
      <pc:sldChg chg="modSp mod">
        <pc:chgData name="Armin Lüchinger" userId="" providerId="" clId="{25919586-6469-41B0-9204-1C73D74BEEE9}" dt="2021-06-21T06:43:11.170" v="129" actId="20577"/>
        <pc:sldMkLst>
          <pc:docMk/>
          <pc:sldMk cId="1025456338" sldId="313"/>
        </pc:sldMkLst>
        <pc:spChg chg="mod">
          <ac:chgData name="Armin Lüchinger" userId="" providerId="" clId="{25919586-6469-41B0-9204-1C73D74BEEE9}" dt="2021-06-21T06:43:11.170" v="129" actId="20577"/>
          <ac:spMkLst>
            <pc:docMk/>
            <pc:sldMk cId="1025456338" sldId="313"/>
            <ac:spMk id="2" creationId="{00000000-0000-0000-0000-000000000000}"/>
          </ac:spMkLst>
        </pc:spChg>
      </pc:sldChg>
      <pc:sldChg chg="modSp mod">
        <pc:chgData name="Armin Lüchinger" userId="" providerId="" clId="{25919586-6469-41B0-9204-1C73D74BEEE9}" dt="2021-06-21T06:43:20.157" v="141" actId="20577"/>
        <pc:sldMkLst>
          <pc:docMk/>
          <pc:sldMk cId="2590852253" sldId="314"/>
        </pc:sldMkLst>
        <pc:spChg chg="mod">
          <ac:chgData name="Armin Lüchinger" userId="" providerId="" clId="{25919586-6469-41B0-9204-1C73D74BEEE9}" dt="2021-06-21T06:43:17.452" v="138" actId="20577"/>
          <ac:spMkLst>
            <pc:docMk/>
            <pc:sldMk cId="2590852253" sldId="314"/>
            <ac:spMk id="2" creationId="{00000000-0000-0000-0000-000000000000}"/>
          </ac:spMkLst>
        </pc:spChg>
        <pc:spChg chg="mod">
          <ac:chgData name="Armin Lüchinger" userId="" providerId="" clId="{25919586-6469-41B0-9204-1C73D74BEEE9}" dt="2021-06-21T06:43:20.157" v="141" actId="20577"/>
          <ac:spMkLst>
            <pc:docMk/>
            <pc:sldMk cId="2590852253" sldId="314"/>
            <ac:spMk id="3" creationId="{00000000-0000-0000-0000-000000000000}"/>
          </ac:spMkLst>
        </pc:spChg>
      </pc:sldChg>
    </pc:docChg>
  </pc:docChgLst>
  <pc:docChgLst>
    <pc:chgData name="Armin Lüchinger" userId="" providerId="" clId="{73711D4B-7267-4EBE-9840-13F8EAF290FF}"/>
    <pc:docChg chg="addSld modSld">
      <pc:chgData name="Armin Lüchinger" userId="" providerId="" clId="{73711D4B-7267-4EBE-9840-13F8EAF290FF}" dt="2022-08-12T09:54:22.366" v="14" actId="729"/>
      <pc:docMkLst>
        <pc:docMk/>
      </pc:docMkLst>
      <pc:sldChg chg="modSp mod">
        <pc:chgData name="Armin Lüchinger" userId="" providerId="" clId="{73711D4B-7267-4EBE-9840-13F8EAF290FF}" dt="2022-08-12T09:48:47.874" v="1" actId="20577"/>
        <pc:sldMkLst>
          <pc:docMk/>
          <pc:sldMk cId="3960815821" sldId="257"/>
        </pc:sldMkLst>
        <pc:spChg chg="mod">
          <ac:chgData name="Armin Lüchinger" userId="" providerId="" clId="{73711D4B-7267-4EBE-9840-13F8EAF290FF}" dt="2022-08-12T09:48:47.874" v="1" actId="20577"/>
          <ac:spMkLst>
            <pc:docMk/>
            <pc:sldMk cId="3960815821" sldId="257"/>
            <ac:spMk id="3" creationId="{00000000-0000-0000-0000-000000000000}"/>
          </ac:spMkLst>
        </pc:spChg>
      </pc:sldChg>
      <pc:sldChg chg="modSp mod">
        <pc:chgData name="Armin Lüchinger" userId="" providerId="" clId="{73711D4B-7267-4EBE-9840-13F8EAF290FF}" dt="2022-08-12T09:50:16.572" v="10" actId="20577"/>
        <pc:sldMkLst>
          <pc:docMk/>
          <pc:sldMk cId="2939158145" sldId="290"/>
        </pc:sldMkLst>
        <pc:spChg chg="mod">
          <ac:chgData name="Armin Lüchinger" userId="" providerId="" clId="{73711D4B-7267-4EBE-9840-13F8EAF290FF}" dt="2022-08-12T09:50:16.572" v="10" actId="20577"/>
          <ac:spMkLst>
            <pc:docMk/>
            <pc:sldMk cId="2939158145" sldId="290"/>
            <ac:spMk id="2" creationId="{2DBE0DD6-2A36-4E4E-8EE9-6E719371E889}"/>
          </ac:spMkLst>
        </pc:spChg>
      </pc:sldChg>
      <pc:sldChg chg="mod modShow">
        <pc:chgData name="Armin Lüchinger" userId="" providerId="" clId="{73711D4B-7267-4EBE-9840-13F8EAF290FF}" dt="2022-08-12T09:50:26.943" v="11" actId="729"/>
        <pc:sldMkLst>
          <pc:docMk/>
          <pc:sldMk cId="31527034" sldId="295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1119764749" sldId="296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3247636405" sldId="297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2174079265" sldId="298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3813906927" sldId="299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592133288" sldId="300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3696349042" sldId="301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3373729632" sldId="302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2078171308" sldId="303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3200018769" sldId="305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2890127994" sldId="310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187753616" sldId="311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250922561" sldId="312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1025456338" sldId="313"/>
        </pc:sldMkLst>
      </pc:sldChg>
      <pc:sldChg chg="mod modShow">
        <pc:chgData name="Armin Lüchinger" userId="" providerId="" clId="{73711D4B-7267-4EBE-9840-13F8EAF290FF}" dt="2022-08-12T09:54:22.366" v="14" actId="729"/>
        <pc:sldMkLst>
          <pc:docMk/>
          <pc:sldMk cId="2590852253" sldId="314"/>
        </pc:sldMkLst>
      </pc:sldChg>
      <pc:sldChg chg="addSp modSp new">
        <pc:chgData name="Armin Lüchinger" userId="" providerId="" clId="{73711D4B-7267-4EBE-9840-13F8EAF290FF}" dt="2022-08-12T09:52:40.754" v="13"/>
        <pc:sldMkLst>
          <pc:docMk/>
          <pc:sldMk cId="1257335626" sldId="319"/>
        </pc:sldMkLst>
        <pc:picChg chg="add mod">
          <ac:chgData name="Armin Lüchinger" userId="" providerId="" clId="{73711D4B-7267-4EBE-9840-13F8EAF290FF}" dt="2022-08-12T09:52:40.754" v="13"/>
          <ac:picMkLst>
            <pc:docMk/>
            <pc:sldMk cId="1257335626" sldId="319"/>
            <ac:picMk id="4" creationId="{BBEE54CF-AAB4-A9B6-1A65-AA6BC621DFEB}"/>
          </ac:picMkLst>
        </pc:picChg>
      </pc:sldChg>
    </pc:docChg>
  </pc:docChgLst>
  <pc:docChgLst>
    <pc:chgData name="Armin Lüchinger" userId="" providerId="" clId="{12502482-21B1-4AB7-A6E9-D2E03378772B}"/>
    <pc:docChg chg="modSld">
      <pc:chgData name="Armin Lüchinger" userId="" providerId="" clId="{12502482-21B1-4AB7-A6E9-D2E03378772B}" dt="2022-05-24T09:18:32.194" v="0" actId="164"/>
      <pc:docMkLst>
        <pc:docMk/>
      </pc:docMkLst>
      <pc:sldChg chg="addSp modSp">
        <pc:chgData name="Armin Lüchinger" userId="" providerId="" clId="{12502482-21B1-4AB7-A6E9-D2E03378772B}" dt="2022-05-24T09:18:32.194" v="0" actId="164"/>
        <pc:sldMkLst>
          <pc:docMk/>
          <pc:sldMk cId="592133288" sldId="300"/>
        </pc:sldMkLst>
        <pc:spChg chg="mod">
          <ac:chgData name="Armin Lüchinger" userId="" providerId="" clId="{12502482-21B1-4AB7-A6E9-D2E03378772B}" dt="2022-05-24T09:18:32.194" v="0" actId="164"/>
          <ac:spMkLst>
            <pc:docMk/>
            <pc:sldMk cId="592133288" sldId="300"/>
            <ac:spMk id="10" creationId="{5BDE1CB5-88C3-42FE-AD6F-4A7AC5D58911}"/>
          </ac:spMkLst>
        </pc:spChg>
        <pc:grpChg chg="add mod">
          <ac:chgData name="Armin Lüchinger" userId="" providerId="" clId="{12502482-21B1-4AB7-A6E9-D2E03378772B}" dt="2022-05-24T09:18:32.194" v="0" actId="164"/>
          <ac:grpSpMkLst>
            <pc:docMk/>
            <pc:sldMk cId="592133288" sldId="300"/>
            <ac:grpSpMk id="6" creationId="{7013D20E-3102-892E-1104-ADE3B11A628C}"/>
          </ac:grpSpMkLst>
        </pc:grpChg>
        <pc:picChg chg="mod">
          <ac:chgData name="Armin Lüchinger" userId="" providerId="" clId="{12502482-21B1-4AB7-A6E9-D2E03378772B}" dt="2022-05-24T09:18:32.194" v="0" actId="164"/>
          <ac:picMkLst>
            <pc:docMk/>
            <pc:sldMk cId="592133288" sldId="300"/>
            <ac:picMk id="8" creationId="{504A670A-B1EC-4B14-9285-CA905745835E}"/>
          </ac:picMkLst>
        </pc:picChg>
      </pc:sldChg>
    </pc:docChg>
  </pc:docChgLst>
  <pc:docChgLst>
    <pc:chgData name="Lüchinger Armin PHSG" userId="" providerId="" clId="{0499B04F-7327-4F65-8DC0-2E56B79AAEA5}"/>
    <pc:docChg chg="custSel modSld">
      <pc:chgData name="Lüchinger Armin PHSG" userId="" providerId="" clId="{0499B04F-7327-4F65-8DC0-2E56B79AAEA5}" dt="2022-12-21T15:26:39.918" v="25" actId="729"/>
      <pc:docMkLst>
        <pc:docMk/>
      </pc:docMkLst>
      <pc:sldChg chg="addSp delSp modSp mod">
        <pc:chgData name="Lüchinger Armin PHSG" userId="" providerId="" clId="{0499B04F-7327-4F65-8DC0-2E56B79AAEA5}" dt="2022-12-21T15:25:40.562" v="19" actId="1076"/>
        <pc:sldMkLst>
          <pc:docMk/>
          <pc:sldMk cId="2174079265" sldId="298"/>
        </pc:sldMkLst>
        <pc:spChg chg="mod">
          <ac:chgData name="Lüchinger Armin PHSG" userId="" providerId="" clId="{0499B04F-7327-4F65-8DC0-2E56B79AAEA5}" dt="2022-12-21T15:25:10.009" v="13" actId="20577"/>
          <ac:spMkLst>
            <pc:docMk/>
            <pc:sldMk cId="2174079265" sldId="298"/>
            <ac:spMk id="3" creationId="{00000000-0000-0000-0000-000000000000}"/>
          </ac:spMkLst>
        </pc:spChg>
        <pc:picChg chg="add mod">
          <ac:chgData name="Lüchinger Armin PHSG" userId="" providerId="" clId="{0499B04F-7327-4F65-8DC0-2E56B79AAEA5}" dt="2022-12-21T15:25:40.562" v="19" actId="1076"/>
          <ac:picMkLst>
            <pc:docMk/>
            <pc:sldMk cId="2174079265" sldId="298"/>
            <ac:picMk id="6" creationId="{B94BF4E8-BB6D-D640-B33E-B392874F4135}"/>
          </ac:picMkLst>
        </pc:picChg>
        <pc:picChg chg="del">
          <ac:chgData name="Lüchinger Armin PHSG" userId="" providerId="" clId="{0499B04F-7327-4F65-8DC0-2E56B79AAEA5}" dt="2022-12-21T15:25:33.661" v="14" actId="478"/>
          <ac:picMkLst>
            <pc:docMk/>
            <pc:sldMk cId="2174079265" sldId="298"/>
            <ac:picMk id="8" creationId="{B84E329A-0B0E-4666-AB53-718450DC264D}"/>
          </ac:picMkLst>
        </pc:picChg>
      </pc:sldChg>
      <pc:sldChg chg="addSp delSp modSp mod">
        <pc:chgData name="Lüchinger Armin PHSG" userId="" providerId="" clId="{0499B04F-7327-4F65-8DC0-2E56B79AAEA5}" dt="2022-12-21T15:26:18.781" v="24" actId="1076"/>
        <pc:sldMkLst>
          <pc:docMk/>
          <pc:sldMk cId="3813906927" sldId="299"/>
        </pc:sldMkLst>
        <pc:picChg chg="add mod ord">
          <ac:chgData name="Lüchinger Armin PHSG" userId="" providerId="" clId="{0499B04F-7327-4F65-8DC0-2E56B79AAEA5}" dt="2022-12-21T15:26:18.781" v="24" actId="1076"/>
          <ac:picMkLst>
            <pc:docMk/>
            <pc:sldMk cId="3813906927" sldId="299"/>
            <ac:picMk id="6" creationId="{9A4ED62D-62EC-4720-D60A-63F4B23EE1C3}"/>
          </ac:picMkLst>
        </pc:picChg>
        <pc:picChg chg="del">
          <ac:chgData name="Lüchinger Armin PHSG" userId="" providerId="" clId="{0499B04F-7327-4F65-8DC0-2E56B79AAEA5}" dt="2022-12-21T15:26:10.546" v="20" actId="478"/>
          <ac:picMkLst>
            <pc:docMk/>
            <pc:sldMk cId="3813906927" sldId="299"/>
            <ac:picMk id="10" creationId="{95FEE6DA-CAE2-4A63-A174-3356347B8095}"/>
          </ac:picMkLst>
        </pc:picChg>
      </pc:sldChg>
      <pc:sldChg chg="mod modShow">
        <pc:chgData name="Lüchinger Armin PHSG" userId="" providerId="" clId="{0499B04F-7327-4F65-8DC0-2E56B79AAEA5}" dt="2022-12-21T15:26:39.918" v="25" actId="729"/>
        <pc:sldMkLst>
          <pc:docMk/>
          <pc:sldMk cId="3200018769" sldId="305"/>
        </pc:sldMkLst>
      </pc:sldChg>
      <pc:sldChg chg="addSp delSp modSp mod">
        <pc:chgData name="Lüchinger Armin PHSG" userId="" providerId="" clId="{0499B04F-7327-4F65-8DC0-2E56B79AAEA5}" dt="2022-12-21T15:24:14.921" v="3" actId="1076"/>
        <pc:sldMkLst>
          <pc:docMk/>
          <pc:sldMk cId="1025456338" sldId="313"/>
        </pc:sldMkLst>
        <pc:picChg chg="del">
          <ac:chgData name="Lüchinger Armin PHSG" userId="" providerId="" clId="{0499B04F-7327-4F65-8DC0-2E56B79AAEA5}" dt="2022-12-21T15:24:08.104" v="0" actId="478"/>
          <ac:picMkLst>
            <pc:docMk/>
            <pc:sldMk cId="1025456338" sldId="313"/>
            <ac:picMk id="5" creationId="{33F4A31B-A19D-4E71-A40A-83A5A9983B04}"/>
          </ac:picMkLst>
        </pc:picChg>
        <pc:picChg chg="add mod">
          <ac:chgData name="Lüchinger Armin PHSG" userId="" providerId="" clId="{0499B04F-7327-4F65-8DC0-2E56B79AAEA5}" dt="2022-12-21T15:24:14.921" v="3" actId="1076"/>
          <ac:picMkLst>
            <pc:docMk/>
            <pc:sldMk cId="1025456338" sldId="313"/>
            <ac:picMk id="6" creationId="{82433719-9F08-C03B-B3AB-307A1AC91DE8}"/>
          </ac:picMkLst>
        </pc:picChg>
      </pc:sldChg>
      <pc:sldChg chg="addSp delSp modSp mod">
        <pc:chgData name="Lüchinger Armin PHSG" userId="" providerId="" clId="{0499B04F-7327-4F65-8DC0-2E56B79AAEA5}" dt="2022-12-21T15:24:47.861" v="8" actId="1076"/>
        <pc:sldMkLst>
          <pc:docMk/>
          <pc:sldMk cId="2590852253" sldId="314"/>
        </pc:sldMkLst>
        <pc:picChg chg="add mod">
          <ac:chgData name="Lüchinger Armin PHSG" userId="" providerId="" clId="{0499B04F-7327-4F65-8DC0-2E56B79AAEA5}" dt="2022-12-21T15:24:47.861" v="8" actId="1076"/>
          <ac:picMkLst>
            <pc:docMk/>
            <pc:sldMk cId="2590852253" sldId="314"/>
            <ac:picMk id="5" creationId="{7FA9EB73-6B2C-39B2-FA78-75AB1C2E614C}"/>
          </ac:picMkLst>
        </pc:picChg>
        <pc:picChg chg="del">
          <ac:chgData name="Lüchinger Armin PHSG" userId="" providerId="" clId="{0499B04F-7327-4F65-8DC0-2E56B79AAEA5}" dt="2022-12-21T15:24:41" v="4" actId="478"/>
          <ac:picMkLst>
            <pc:docMk/>
            <pc:sldMk cId="2590852253" sldId="314"/>
            <ac:picMk id="6" creationId="{4361CFE1-E19B-4A87-8152-CEC417F9C122}"/>
          </ac:picMkLst>
        </pc:picChg>
      </pc:sldChg>
    </pc:docChg>
  </pc:docChgLst>
  <pc:docChgLst>
    <pc:chgData name="Armin Lüchinger" userId="" providerId="" clId="{C2F03761-4032-42D6-AD12-2ECEA8192AD9}"/>
    <pc:docChg chg="undo redo custSel addSld delSld modSld sldOrd">
      <pc:chgData name="Armin Lüchinger" userId="" providerId="" clId="{C2F03761-4032-42D6-AD12-2ECEA8192AD9}" dt="2021-08-27T05:28:20.681" v="293" actId="20577"/>
      <pc:docMkLst>
        <pc:docMk/>
      </pc:docMkLst>
      <pc:sldChg chg="del">
        <pc:chgData name="Armin Lüchinger" userId="" providerId="" clId="{C2F03761-4032-42D6-AD12-2ECEA8192AD9}" dt="2021-08-27T05:24:16.753" v="165" actId="47"/>
        <pc:sldMkLst>
          <pc:docMk/>
          <pc:sldMk cId="957086403" sldId="292"/>
        </pc:sldMkLst>
      </pc:sldChg>
      <pc:sldChg chg="addSp delSp modSp mod ord modClrScheme chgLayout">
        <pc:chgData name="Armin Lüchinger" userId="" providerId="" clId="{C2F03761-4032-42D6-AD12-2ECEA8192AD9}" dt="2021-08-27T05:27:46.076" v="210" actId="20577"/>
        <pc:sldMkLst>
          <pc:docMk/>
          <pc:sldMk cId="3436987788" sldId="293"/>
        </pc:sldMkLst>
        <pc:spChg chg="mod ord">
          <ac:chgData name="Armin Lüchinger" userId="" providerId="" clId="{C2F03761-4032-42D6-AD12-2ECEA8192AD9}" dt="2021-08-27T05:27:46.076" v="210" actId="20577"/>
          <ac:spMkLst>
            <pc:docMk/>
            <pc:sldMk cId="3436987788" sldId="293"/>
            <ac:spMk id="2" creationId="{286FA0FC-BA4D-4740-BD58-415911CFE0C4}"/>
          </ac:spMkLst>
        </pc:spChg>
        <pc:spChg chg="del mod ord">
          <ac:chgData name="Armin Lüchinger" userId="" providerId="" clId="{C2F03761-4032-42D6-AD12-2ECEA8192AD9}" dt="2021-08-27T05:25:44.147" v="169" actId="478"/>
          <ac:spMkLst>
            <pc:docMk/>
            <pc:sldMk cId="3436987788" sldId="293"/>
            <ac:spMk id="3" creationId="{5961BE52-5EA4-4013-905B-18EF5EA89092}"/>
          </ac:spMkLst>
        </pc:spChg>
        <pc:spChg chg="del mod ord">
          <ac:chgData name="Armin Lüchinger" userId="" providerId="" clId="{C2F03761-4032-42D6-AD12-2ECEA8192AD9}" dt="2021-08-27T05:27:30.376" v="175" actId="478"/>
          <ac:spMkLst>
            <pc:docMk/>
            <pc:sldMk cId="3436987788" sldId="293"/>
            <ac:spMk id="5" creationId="{F6A720BD-F38E-402A-A16F-8E55090A12B6}"/>
          </ac:spMkLst>
        </pc:spChg>
        <pc:spChg chg="del">
          <ac:chgData name="Armin Lüchinger" userId="" providerId="" clId="{C2F03761-4032-42D6-AD12-2ECEA8192AD9}" dt="2021-08-27T05:25:46.041" v="170" actId="478"/>
          <ac:spMkLst>
            <pc:docMk/>
            <pc:sldMk cId="3436987788" sldId="293"/>
            <ac:spMk id="10" creationId="{CC543D7E-8FCB-4F8E-B392-AC00819BF9C0}"/>
          </ac:spMkLst>
        </pc:spChg>
        <pc:picChg chg="add mod">
          <ac:chgData name="Armin Lüchinger" userId="" providerId="" clId="{C2F03761-4032-42D6-AD12-2ECEA8192AD9}" dt="2021-08-27T05:25:51.544" v="173" actId="1076"/>
          <ac:picMkLst>
            <pc:docMk/>
            <pc:sldMk cId="3436987788" sldId="293"/>
            <ac:picMk id="6" creationId="{65FFBE78-2BC3-4D5F-BC9F-DF5676802063}"/>
          </ac:picMkLst>
        </pc:picChg>
        <pc:picChg chg="add mod">
          <ac:chgData name="Armin Lüchinger" userId="" providerId="" clId="{C2F03761-4032-42D6-AD12-2ECEA8192AD9}" dt="2021-08-27T05:27:37.160" v="179" actId="1076"/>
          <ac:picMkLst>
            <pc:docMk/>
            <pc:sldMk cId="3436987788" sldId="293"/>
            <ac:picMk id="8" creationId="{E9EF00F5-B424-4050-8E06-CA79871A5AC0}"/>
          </ac:picMkLst>
        </pc:picChg>
        <pc:picChg chg="del mod ord">
          <ac:chgData name="Armin Lüchinger" userId="" providerId="" clId="{C2F03761-4032-42D6-AD12-2ECEA8192AD9}" dt="2021-08-27T05:25:40.833" v="167" actId="478"/>
          <ac:picMkLst>
            <pc:docMk/>
            <pc:sldMk cId="3436987788" sldId="293"/>
            <ac:picMk id="9" creationId="{1E6362D6-C1D9-4752-87F4-CDD909B0700A}"/>
          </ac:picMkLst>
        </pc:picChg>
        <pc:picChg chg="del mod ord">
          <ac:chgData name="Armin Lüchinger" userId="" providerId="" clId="{C2F03761-4032-42D6-AD12-2ECEA8192AD9}" dt="2021-08-27T05:27:28.930" v="174" actId="478"/>
          <ac:picMkLst>
            <pc:docMk/>
            <pc:sldMk cId="3436987788" sldId="293"/>
            <ac:picMk id="11" creationId="{C2A0D9A7-002F-4862-9BD9-7B8B80D2F7EF}"/>
          </ac:picMkLst>
        </pc:picChg>
      </pc:sldChg>
      <pc:sldChg chg="addSp delSp modSp new mod modClrScheme chgLayout">
        <pc:chgData name="Armin Lüchinger" userId="" providerId="" clId="{C2F03761-4032-42D6-AD12-2ECEA8192AD9}" dt="2021-08-27T05:09:45.051" v="56" actId="208"/>
        <pc:sldMkLst>
          <pc:docMk/>
          <pc:sldMk cId="3528077283" sldId="315"/>
        </pc:sldMkLst>
        <pc:spChg chg="mod ord">
          <ac:chgData name="Armin Lüchinger" userId="" providerId="" clId="{C2F03761-4032-42D6-AD12-2ECEA8192AD9}" dt="2021-08-27T05:08:03.100" v="31" actId="700"/>
          <ac:spMkLst>
            <pc:docMk/>
            <pc:sldMk cId="3528077283" sldId="315"/>
            <ac:spMk id="2" creationId="{E8C30013-C130-4600-A753-CBEB8DF0DCE8}"/>
          </ac:spMkLst>
        </pc:spChg>
        <pc:spChg chg="del">
          <ac:chgData name="Armin Lüchinger" userId="" providerId="" clId="{C2F03761-4032-42D6-AD12-2ECEA8192AD9}" dt="2021-08-27T05:07:59.771" v="30" actId="700"/>
          <ac:spMkLst>
            <pc:docMk/>
            <pc:sldMk cId="3528077283" sldId="315"/>
            <ac:spMk id="3" creationId="{01FE8BD0-9656-4DCD-AA58-DF32B50D632B}"/>
          </ac:spMkLst>
        </pc:spChg>
        <pc:spChg chg="add mod">
          <ac:chgData name="Armin Lüchinger" userId="" providerId="" clId="{C2F03761-4032-42D6-AD12-2ECEA8192AD9}" dt="2021-08-27T05:09:45.051" v="56" actId="208"/>
          <ac:spMkLst>
            <pc:docMk/>
            <pc:sldMk cId="3528077283" sldId="315"/>
            <ac:spMk id="12" creationId="{058F432B-BF3E-48DA-8DB7-AA3E9CC5A79C}"/>
          </ac:spMkLst>
        </pc:spChg>
        <pc:picChg chg="add mod">
          <ac:chgData name="Armin Lüchinger" userId="" providerId="" clId="{C2F03761-4032-42D6-AD12-2ECEA8192AD9}" dt="2021-08-27T05:09:00.031" v="47" actId="1076"/>
          <ac:picMkLst>
            <pc:docMk/>
            <pc:sldMk cId="3528077283" sldId="315"/>
            <ac:picMk id="5" creationId="{C696401D-11B3-4C8B-88C5-36A40B6BB358}"/>
          </ac:picMkLst>
        </pc:picChg>
        <pc:picChg chg="add mod">
          <ac:chgData name="Armin Lüchinger" userId="" providerId="" clId="{C2F03761-4032-42D6-AD12-2ECEA8192AD9}" dt="2021-08-27T05:09:06.223" v="49" actId="1076"/>
          <ac:picMkLst>
            <pc:docMk/>
            <pc:sldMk cId="3528077283" sldId="315"/>
            <ac:picMk id="7" creationId="{C258975F-DC65-4E46-BCC8-934A3105CBF8}"/>
          </ac:picMkLst>
        </pc:picChg>
        <pc:picChg chg="add mod">
          <ac:chgData name="Armin Lüchinger" userId="" providerId="" clId="{C2F03761-4032-42D6-AD12-2ECEA8192AD9}" dt="2021-08-27T05:09:02.111" v="48" actId="1076"/>
          <ac:picMkLst>
            <pc:docMk/>
            <pc:sldMk cId="3528077283" sldId="315"/>
            <ac:picMk id="9" creationId="{8C806741-A1D0-4277-91F0-524EB7E599D5}"/>
          </ac:picMkLst>
        </pc:picChg>
        <pc:picChg chg="add mod">
          <ac:chgData name="Armin Lüchinger" userId="" providerId="" clId="{C2F03761-4032-42D6-AD12-2ECEA8192AD9}" dt="2021-08-27T05:09:10.238" v="50" actId="1076"/>
          <ac:picMkLst>
            <pc:docMk/>
            <pc:sldMk cId="3528077283" sldId="315"/>
            <ac:picMk id="11" creationId="{7959CABC-7082-4884-BF76-28AD5E8DD0BB}"/>
          </ac:picMkLst>
        </pc:picChg>
      </pc:sldChg>
      <pc:sldChg chg="addSp delSp modSp new mod modClrScheme chgLayout">
        <pc:chgData name="Armin Lüchinger" userId="" providerId="" clId="{C2F03761-4032-42D6-AD12-2ECEA8192AD9}" dt="2021-08-27T05:28:20.681" v="293" actId="20577"/>
        <pc:sldMkLst>
          <pc:docMk/>
          <pc:sldMk cId="3813221160" sldId="316"/>
        </pc:sldMkLst>
        <pc:spChg chg="mod ord">
          <ac:chgData name="Armin Lüchinger" userId="" providerId="" clId="{C2F03761-4032-42D6-AD12-2ECEA8192AD9}" dt="2021-08-27T05:28:20.681" v="293" actId="20577"/>
          <ac:spMkLst>
            <pc:docMk/>
            <pc:sldMk cId="3813221160" sldId="316"/>
            <ac:spMk id="2" creationId="{1ADA6E5D-411F-4038-A4EB-7EED0BC8AA6E}"/>
          </ac:spMkLst>
        </pc:spChg>
        <pc:spChg chg="del">
          <ac:chgData name="Armin Lüchinger" userId="" providerId="" clId="{C2F03761-4032-42D6-AD12-2ECEA8192AD9}" dt="2021-08-27T05:13:53.187" v="57" actId="700"/>
          <ac:spMkLst>
            <pc:docMk/>
            <pc:sldMk cId="3813221160" sldId="316"/>
            <ac:spMk id="3" creationId="{BB348703-249A-43EF-8323-1459ECC8B091}"/>
          </ac:spMkLst>
        </pc:spChg>
        <pc:picChg chg="add mod">
          <ac:chgData name="Armin Lüchinger" userId="" providerId="" clId="{C2F03761-4032-42D6-AD12-2ECEA8192AD9}" dt="2021-08-27T05:14:06.567" v="63" actId="1076"/>
          <ac:picMkLst>
            <pc:docMk/>
            <pc:sldMk cId="3813221160" sldId="316"/>
            <ac:picMk id="5" creationId="{A5727A9E-4547-43E9-822C-5A7391B93882}"/>
          </ac:picMkLst>
        </pc:picChg>
        <pc:picChg chg="add mod">
          <ac:chgData name="Armin Lüchinger" userId="" providerId="" clId="{C2F03761-4032-42D6-AD12-2ECEA8192AD9}" dt="2021-08-27T05:14:00.767" v="61" actId="1076"/>
          <ac:picMkLst>
            <pc:docMk/>
            <pc:sldMk cId="3813221160" sldId="316"/>
            <ac:picMk id="7" creationId="{AEB68DFE-4466-47E3-826B-58FADEC712A2}"/>
          </ac:picMkLst>
        </pc:picChg>
      </pc:sldChg>
      <pc:sldChg chg="addSp delSp modSp add mod">
        <pc:chgData name="Armin Lüchinger" userId="" providerId="" clId="{C2F03761-4032-42D6-AD12-2ECEA8192AD9}" dt="2021-08-27T05:28:12.817" v="263" actId="20577"/>
        <pc:sldMkLst>
          <pc:docMk/>
          <pc:sldMk cId="700001836" sldId="317"/>
        </pc:sldMkLst>
        <pc:spChg chg="mod">
          <ac:chgData name="Armin Lüchinger" userId="" providerId="" clId="{C2F03761-4032-42D6-AD12-2ECEA8192AD9}" dt="2021-08-27T05:28:12.817" v="263" actId="20577"/>
          <ac:spMkLst>
            <pc:docMk/>
            <pc:sldMk cId="700001836" sldId="317"/>
            <ac:spMk id="2" creationId="{1ADA6E5D-411F-4038-A4EB-7EED0BC8AA6E}"/>
          </ac:spMkLst>
        </pc:spChg>
        <pc:picChg chg="add mod">
          <ac:chgData name="Armin Lüchinger" userId="" providerId="" clId="{C2F03761-4032-42D6-AD12-2ECEA8192AD9}" dt="2021-08-27T05:19:47.808" v="86" actId="1076"/>
          <ac:picMkLst>
            <pc:docMk/>
            <pc:sldMk cId="700001836" sldId="317"/>
            <ac:picMk id="4" creationId="{FBC19CBC-A0F2-4D07-9226-FC2BB7B306B3}"/>
          </ac:picMkLst>
        </pc:picChg>
        <pc:picChg chg="del">
          <ac:chgData name="Armin Lüchinger" userId="" providerId="" clId="{C2F03761-4032-42D6-AD12-2ECEA8192AD9}" dt="2021-08-27T05:14:11.208" v="66" actId="478"/>
          <ac:picMkLst>
            <pc:docMk/>
            <pc:sldMk cId="700001836" sldId="317"/>
            <ac:picMk id="5" creationId="{A5727A9E-4547-43E9-822C-5A7391B93882}"/>
          </ac:picMkLst>
        </pc:picChg>
        <pc:picChg chg="del">
          <ac:chgData name="Armin Lüchinger" userId="" providerId="" clId="{C2F03761-4032-42D6-AD12-2ECEA8192AD9}" dt="2021-08-27T05:14:10.881" v="65" actId="478"/>
          <ac:picMkLst>
            <pc:docMk/>
            <pc:sldMk cId="700001836" sldId="317"/>
            <ac:picMk id="7" creationId="{AEB68DFE-4466-47E3-826B-58FADEC712A2}"/>
          </ac:picMkLst>
        </pc:picChg>
        <pc:picChg chg="add mod">
          <ac:chgData name="Armin Lüchinger" userId="" providerId="" clId="{C2F03761-4032-42D6-AD12-2ECEA8192AD9}" dt="2021-08-27T05:19:55.200" v="88" actId="1076"/>
          <ac:picMkLst>
            <pc:docMk/>
            <pc:sldMk cId="700001836" sldId="317"/>
            <ac:picMk id="8" creationId="{30A22162-F53B-45D4-B386-2638E708E2D3}"/>
          </ac:picMkLst>
        </pc:picChg>
        <pc:picChg chg="add mod">
          <ac:chgData name="Armin Lüchinger" userId="" providerId="" clId="{C2F03761-4032-42D6-AD12-2ECEA8192AD9}" dt="2021-08-27T05:19:50.352" v="87" actId="1076"/>
          <ac:picMkLst>
            <pc:docMk/>
            <pc:sldMk cId="700001836" sldId="317"/>
            <ac:picMk id="10" creationId="{62C5E3F0-FD15-4574-8C9C-7DB9B32654F7}"/>
          </ac:picMkLst>
        </pc:picChg>
      </pc:sldChg>
      <pc:sldChg chg="addSp delSp modSp add mod">
        <pc:chgData name="Armin Lüchinger" userId="" providerId="" clId="{C2F03761-4032-42D6-AD12-2ECEA8192AD9}" dt="2021-08-27T05:27:57.692" v="241" actId="20577"/>
        <pc:sldMkLst>
          <pc:docMk/>
          <pc:sldMk cId="3228810131" sldId="318"/>
        </pc:sldMkLst>
        <pc:spChg chg="mod">
          <ac:chgData name="Armin Lüchinger" userId="" providerId="" clId="{C2F03761-4032-42D6-AD12-2ECEA8192AD9}" dt="2021-08-27T05:27:57.692" v="241" actId="20577"/>
          <ac:spMkLst>
            <pc:docMk/>
            <pc:sldMk cId="3228810131" sldId="318"/>
            <ac:spMk id="2" creationId="{1ADA6E5D-411F-4038-A4EB-7EED0BC8AA6E}"/>
          </ac:spMkLst>
        </pc:spChg>
        <pc:spChg chg="mod topLvl">
          <ac:chgData name="Armin Lüchinger" userId="" providerId="" clId="{C2F03761-4032-42D6-AD12-2ECEA8192AD9}" dt="2021-08-27T05:21:15.583" v="109" actId="164"/>
          <ac:spMkLst>
            <pc:docMk/>
            <pc:sldMk cId="3228810131" sldId="318"/>
            <ac:spMk id="12" creationId="{FE3B2402-E2CD-4ED6-BA4B-206484951865}"/>
          </ac:spMkLst>
        </pc:spChg>
        <pc:spChg chg="mod ord topLvl">
          <ac:chgData name="Armin Lüchinger" userId="" providerId="" clId="{C2F03761-4032-42D6-AD12-2ECEA8192AD9}" dt="2021-08-27T05:23:40.015" v="162" actId="164"/>
          <ac:spMkLst>
            <pc:docMk/>
            <pc:sldMk cId="3228810131" sldId="318"/>
            <ac:spMk id="13" creationId="{689BEBB4-A8A0-4377-97A9-5BCDEC0F5E7A}"/>
          </ac:spMkLst>
        </pc:spChg>
        <pc:spChg chg="add mod">
          <ac:chgData name="Armin Lüchinger" userId="" providerId="" clId="{C2F03761-4032-42D6-AD12-2ECEA8192AD9}" dt="2021-08-27T05:21:15.583" v="109" actId="164"/>
          <ac:spMkLst>
            <pc:docMk/>
            <pc:sldMk cId="3228810131" sldId="318"/>
            <ac:spMk id="14" creationId="{345E7F69-DD5F-4DD1-8E68-6DC7B84A0687}"/>
          </ac:spMkLst>
        </pc:spChg>
        <pc:spChg chg="add mod ord">
          <ac:chgData name="Armin Lüchinger" userId="" providerId="" clId="{C2F03761-4032-42D6-AD12-2ECEA8192AD9}" dt="2021-08-27T05:23:04.935" v="145" actId="164"/>
          <ac:spMkLst>
            <pc:docMk/>
            <pc:sldMk cId="3228810131" sldId="318"/>
            <ac:spMk id="16" creationId="{06FC8D34-4269-4276-A52D-90F606D2BE4B}"/>
          </ac:spMkLst>
        </pc:spChg>
        <pc:grpChg chg="del mod">
          <ac:chgData name="Armin Lüchinger" userId="" providerId="" clId="{C2F03761-4032-42D6-AD12-2ECEA8192AD9}" dt="2021-08-27T05:20:44.776" v="101" actId="165"/>
          <ac:grpSpMkLst>
            <pc:docMk/>
            <pc:sldMk cId="3228810131" sldId="318"/>
            <ac:grpSpMk id="11" creationId="{E9A7A4D8-F418-40BC-8F09-9D81433A37F6}"/>
          </ac:grpSpMkLst>
        </pc:grpChg>
        <pc:grpChg chg="add mod">
          <ac:chgData name="Armin Lüchinger" userId="" providerId="" clId="{C2F03761-4032-42D6-AD12-2ECEA8192AD9}" dt="2021-08-27T05:21:15.583" v="109" actId="164"/>
          <ac:grpSpMkLst>
            <pc:docMk/>
            <pc:sldMk cId="3228810131" sldId="318"/>
            <ac:grpSpMk id="15" creationId="{75052810-50D9-4C84-BCA1-DA8B32F05A9B}"/>
          </ac:grpSpMkLst>
        </pc:grpChg>
        <pc:grpChg chg="add mod ord">
          <ac:chgData name="Armin Lüchinger" userId="" providerId="" clId="{C2F03761-4032-42D6-AD12-2ECEA8192AD9}" dt="2021-08-27T05:23:40.015" v="162" actId="164"/>
          <ac:grpSpMkLst>
            <pc:docMk/>
            <pc:sldMk cId="3228810131" sldId="318"/>
            <ac:grpSpMk id="17" creationId="{288B5E30-F4A3-499F-86E7-A4CB2B348AA7}"/>
          </ac:grpSpMkLst>
        </pc:grpChg>
        <pc:grpChg chg="add mod">
          <ac:chgData name="Armin Lüchinger" userId="" providerId="" clId="{C2F03761-4032-42D6-AD12-2ECEA8192AD9}" dt="2021-08-27T05:23:40.015" v="162" actId="164"/>
          <ac:grpSpMkLst>
            <pc:docMk/>
            <pc:sldMk cId="3228810131" sldId="318"/>
            <ac:grpSpMk id="18" creationId="{8CE6538F-294E-44B5-B450-11EBB38FB1C5}"/>
          </ac:grpSpMkLst>
        </pc:grpChg>
        <pc:picChg chg="del">
          <ac:chgData name="Armin Lüchinger" userId="" providerId="" clId="{C2F03761-4032-42D6-AD12-2ECEA8192AD9}" dt="2021-08-27T05:19:05.304" v="79" actId="478"/>
          <ac:picMkLst>
            <pc:docMk/>
            <pc:sldMk cId="3228810131" sldId="318"/>
            <ac:picMk id="4" creationId="{FBC19CBC-A0F2-4D07-9226-FC2BB7B306B3}"/>
          </ac:picMkLst>
        </pc:picChg>
        <pc:picChg chg="add del mod">
          <ac:chgData name="Armin Lüchinger" userId="" providerId="" clId="{C2F03761-4032-42D6-AD12-2ECEA8192AD9}" dt="2021-08-27T05:20:33.381" v="99" actId="27803"/>
          <ac:picMkLst>
            <pc:docMk/>
            <pc:sldMk cId="3228810131" sldId="318"/>
            <ac:picMk id="5" creationId="{788BD66D-AF9F-4FC4-8587-6069F429BCC1}"/>
          </ac:picMkLst>
        </pc:picChg>
        <pc:picChg chg="add mod">
          <ac:chgData name="Armin Lüchinger" userId="" providerId="" clId="{C2F03761-4032-42D6-AD12-2ECEA8192AD9}" dt="2021-08-27T05:20:19.184" v="95" actId="1076"/>
          <ac:picMkLst>
            <pc:docMk/>
            <pc:sldMk cId="3228810131" sldId="318"/>
            <ac:picMk id="7" creationId="{384E289F-1012-45DA-A453-100B07DF9E1B}"/>
          </ac:picMkLst>
        </pc:picChg>
        <pc:picChg chg="del">
          <ac:chgData name="Armin Lüchinger" userId="" providerId="" clId="{C2F03761-4032-42D6-AD12-2ECEA8192AD9}" dt="2021-08-27T05:19:05.633" v="80" actId="478"/>
          <ac:picMkLst>
            <pc:docMk/>
            <pc:sldMk cId="3228810131" sldId="318"/>
            <ac:picMk id="8" creationId="{30A22162-F53B-45D4-B386-2638E708E2D3}"/>
          </ac:picMkLst>
        </pc:picChg>
        <pc:picChg chg="add mod ord">
          <ac:chgData name="Armin Lüchinger" userId="" providerId="" clId="{C2F03761-4032-42D6-AD12-2ECEA8192AD9}" dt="2021-08-27T05:23:04.935" v="145" actId="164"/>
          <ac:picMkLst>
            <pc:docMk/>
            <pc:sldMk cId="3228810131" sldId="318"/>
            <ac:picMk id="10" creationId="{BE68B599-44DB-4647-9068-66708CC42150}"/>
          </ac:picMkLst>
        </pc:pic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7CCA9-5F29-4E63-835A-71D719596829}" type="datetimeFigureOut">
              <a:rPr lang="de-CH" smtClean="0"/>
              <a:t>21.12.2022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01A21-430B-4CA4-8907-64F7ECA34243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5200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8BB0D4-C0FC-492C-A65A-CA3004F79330}" type="datetimeFigureOut">
              <a:rPr lang="de-CH" smtClean="0"/>
              <a:t>21.12.2022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A1D2D-51BF-4804-844E-91F05256130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8310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Hinweis zur Vorlage (vor Verwendung löschen): Im Oktober 2026 für die Handreichung One-to-One-Computing an das geltende Recht angepasst – «Office 365» durch «Microsoft 365» ersetzt. Grundlage: Bezeichnung der Dienste (Microsoft 365 seit 2020). Vorlage einer Schule, nicht rechtlich geprüft.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99860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Kopfhörer:</a:t>
            </a:r>
            <a:r>
              <a:rPr lang="de-CH" baseline="0"/>
              <a:t> 1 bekommen, Sorge tragen</a:t>
            </a:r>
          </a:p>
          <a:p>
            <a:r>
              <a:rPr lang="de-CH" baseline="0"/>
              <a:t>iPad: Sorge tragen</a:t>
            </a:r>
          </a:p>
          <a:p>
            <a:r>
              <a:rPr lang="de-CH" baseline="0"/>
              <a:t>Tastatur: aufladen nötig</a:t>
            </a:r>
          </a:p>
          <a:p>
            <a:r>
              <a:rPr lang="de-CH" baseline="0"/>
              <a:t>Stift: aufladen nötig</a:t>
            </a:r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23330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/>
              <a:t>iPads sind Eigentum der Schule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2 Jahre zum Benutzen -&gt; nachher abgeben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Sorgsamer Umgang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CH"/>
              <a:t>iPads sind verwaltet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iPads werden von der Schule eingerichtet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App-Installation nicht möglich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App-Löschen nicht möglich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Layout ist vorgegeben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WLAN könnte verbunden werden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18328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3895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3131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/>
              <a:t>iPads bleiben in der Schule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Grundsätzlich bleiben die Geräte hier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Für Aufgaben muss zu Hause eine eigenes Gerät genutzt werden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Aufgaben werden so gestellt, dass auch Computer genutzt werden können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In Ausnahmefällen (-&gt; je nach Auftrag) geht das Gerät auch mal nach Hause -&gt; Info Eltern durch LP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de-CH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CH"/>
              <a:t>Microsoft 365 als Verbindung nach Hause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de-CH"/>
              <a:t>Arbeit mit O365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/>
              <a:t>OneDrive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/>
              <a:t>Mail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/>
              <a:t>Teams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de-CH"/>
              <a:t>-&gt; alles auch von zu Hause zugreifbar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6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354758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A1D2D-51BF-4804-844E-91F05256130F}" type="slidenum">
              <a:rPr lang="de-CH" smtClean="0"/>
              <a:t>28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2698084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990110"/>
            <a:ext cx="9144000" cy="126769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7642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2998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diagonal liegende Ecken abgerundet 3"/>
          <p:cNvSpPr/>
          <p:nvPr userDrawn="1"/>
        </p:nvSpPr>
        <p:spPr>
          <a:xfrm>
            <a:off x="0" y="1821269"/>
            <a:ext cx="11353799" cy="4355693"/>
          </a:xfrm>
          <a:prstGeom prst="round2Diag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42135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diagonal liegende Ecken abgerundet 3"/>
          <p:cNvSpPr/>
          <p:nvPr userDrawn="1"/>
        </p:nvSpPr>
        <p:spPr>
          <a:xfrm>
            <a:off x="0" y="1821269"/>
            <a:ext cx="11353799" cy="4355693"/>
          </a:xfrm>
          <a:prstGeom prst="round2Diag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452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diagonal liegende Ecken abgerundet 3"/>
          <p:cNvSpPr/>
          <p:nvPr userDrawn="1"/>
        </p:nvSpPr>
        <p:spPr>
          <a:xfrm>
            <a:off x="0" y="1821269"/>
            <a:ext cx="11353799" cy="4355693"/>
          </a:xfrm>
          <a:prstGeom prst="round2Diag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63412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672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9626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54101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95735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10502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977604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70529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1407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35044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99880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0579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957355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8680482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de-CH"/>
              <a:t>03.12.18 | Einführung 1:1-Ausrüstung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48922-E0CD-488B-A388-DBE6E68A3AB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63795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8" r:id="rId5"/>
    <p:sldLayoutId id="2147483651" r:id="rId6"/>
    <p:sldLayoutId id="2147483652" r:id="rId7"/>
    <p:sldLayoutId id="2147483653" r:id="rId8"/>
    <p:sldLayoutId id="2147483654" r:id="rId9"/>
    <p:sldLayoutId id="2147483655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726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hyperlink" Target="https://www.expertreviews.co.uk/tablets/1403968/ipad-mini-2-vs-ipad-mini-4-whats-the-difference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Relationship Id="rId4" Type="http://schemas.openxmlformats.org/officeDocument/2006/relationships/hyperlink" Target="https://www.target.com/p/apple-ipad-9-7-wi-fi-only-2018-model-6th-generation/-/A-53536820" TargetMode="External"/><Relationship Id="rId5" Type="http://schemas.openxmlformats.org/officeDocument/2006/relationships/hyperlink" Target="https://www.logitech.com/de-ch/product/grab-a-crayon" TargetMode="External"/><Relationship Id="rId6" Type="http://schemas.openxmlformats.org/officeDocument/2006/relationships/hyperlink" Target="https://www.zagg.com/eu/de_eu/keyboards/apple-ipad-pro-9-7-keyboard/rugged-book-ipad-pro-9-7" TargetMode="External"/><Relationship Id="rId7" Type="http://schemas.openxmlformats.org/officeDocument/2006/relationships/hyperlink" Target="https://www.amazon.de/Hama-Kopfh%C3%B6rer-angenehme-Polsterung-B%C3%BCgel-Kopfh%C3%B6rer-Schwarz-Silber/dp/B005CVRP82" TargetMode="External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hyperlink" Target="https://ebf.de/en/solutions/incapptic-connect/" TargetMode="External"/><Relationship Id="rId6" Type="http://schemas.openxmlformats.org/officeDocument/2006/relationships/hyperlink" Target="https://oberschule-findorff.de/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eg"/><Relationship Id="rId4" Type="http://schemas.openxmlformats.org/officeDocument/2006/relationships/hyperlink" Target="http://kozossegi-media-mindenkinek.blog.hu/2017/04/15/mi_mindent_tud_rolunk_az_internet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hyperlink" Target="http://pngimg.com/download/50083" TargetMode="External"/><Relationship Id="rId5" Type="http://schemas.openxmlformats.org/officeDocument/2006/relationships/image" Target="../media/image10.jpeg"/><Relationship Id="rId6" Type="http://schemas.openxmlformats.org/officeDocument/2006/relationships/hyperlink" Target="http://motorbit.com/gps-amigo-enemigo-estudios-revelan-nos-hacen-perder-29-hrs-anuales/?pais=ec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hyperlink" Target="https://www.pinterest.ch/browne1309/school-clipart/" TargetMode="External"/><Relationship Id="rId6" Type="http://schemas.openxmlformats.org/officeDocument/2006/relationships/hyperlink" Target="http://www.cadcompany.nl/author/michel-lotze/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png"/><Relationship Id="rId3" Type="http://schemas.openxmlformats.org/officeDocument/2006/relationships/image" Target="../media/image16.svg"/><Relationship Id="rId4" Type="http://schemas.openxmlformats.org/officeDocument/2006/relationships/image" Target="../media/image17.png"/><Relationship Id="rId5" Type="http://schemas.openxmlformats.org/officeDocument/2006/relationships/image" Target="../media/image18.svg"/><Relationship Id="rId6" Type="http://schemas.openxmlformats.org/officeDocument/2006/relationships/image" Target="../media/image19.png"/><Relationship Id="rId7" Type="http://schemas.openxmlformats.org/officeDocument/2006/relationships/image" Target="../media/image20.svg"/><Relationship Id="rId8" Type="http://schemas.openxmlformats.org/officeDocument/2006/relationships/image" Target="../media/image21.png"/><Relationship Id="rId9" Type="http://schemas.openxmlformats.org/officeDocument/2006/relationships/image" Target="../media/image22.sv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png"/><Relationship Id="rId3" Type="http://schemas.openxmlformats.org/officeDocument/2006/relationships/image" Target="../media/image24.svg"/><Relationship Id="rId4" Type="http://schemas.openxmlformats.org/officeDocument/2006/relationships/image" Target="../media/image25.png"/><Relationship Id="rId5" Type="http://schemas.openxmlformats.org/officeDocument/2006/relationships/image" Target="../media/image26.sv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7.png"/><Relationship Id="rId3" Type="http://schemas.openxmlformats.org/officeDocument/2006/relationships/image" Target="../media/image28.svg"/><Relationship Id="rId4" Type="http://schemas.openxmlformats.org/officeDocument/2006/relationships/image" Target="../media/image29.png"/><Relationship Id="rId5" Type="http://schemas.openxmlformats.org/officeDocument/2006/relationships/image" Target="../media/image30.svg"/><Relationship Id="rId6" Type="http://schemas.openxmlformats.org/officeDocument/2006/relationships/image" Target="../media/image31.png"/><Relationship Id="rId7" Type="http://schemas.openxmlformats.org/officeDocument/2006/relationships/image" Target="../media/image32.sv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3.png"/><Relationship Id="rId3" Type="http://schemas.openxmlformats.org/officeDocument/2006/relationships/image" Target="../media/image34.svg"/><Relationship Id="rId4" Type="http://schemas.openxmlformats.org/officeDocument/2006/relationships/image" Target="../media/image35.png"/><Relationship Id="rId5" Type="http://schemas.openxmlformats.org/officeDocument/2006/relationships/image" Target="../media/image36.sv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7.png"/><Relationship Id="rId3" Type="http://schemas.openxmlformats.org/officeDocument/2006/relationships/image" Target="../media/image38.svg"/><Relationship Id="rId4" Type="http://schemas.openxmlformats.org/officeDocument/2006/relationships/image" Target="../media/image39.png"/><Relationship Id="rId5" Type="http://schemas.openxmlformats.org/officeDocument/2006/relationships/image" Target="../media/image40.sv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vorname.name@schule-diepoldsau.ch" TargetMode="External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Relationship Id="rId4" Type="http://schemas.openxmlformats.org/officeDocument/2006/relationships/hyperlink" Target="https://www.expertreviews.co.uk/tablets/1403968/ipad-mini-2-vs-ipad-mini-4-whats-the-differenc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76D0CA3-49A6-4B9D-96C5-A675369E60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0" y="475"/>
            <a:ext cx="12192000" cy="6857049"/>
          </a:xfrm>
          <a:prstGeom prst="rect">
            <a:avLst/>
          </a:prstGeom>
        </p:spPr>
      </p:pic>
      <p:sp>
        <p:nvSpPr>
          <p:cNvPr id="10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de-CH" sz="3100"/>
              <a:t>iPad im Unterricht</a:t>
            </a:r>
            <a:br>
              <a:rPr lang="de-CH" sz="3100"/>
            </a:br>
            <a:r>
              <a:rPr lang="de-CH" sz="3100"/>
              <a:t>Information für Schülerinnen und Schüler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de-CH" sz="2000" dirty="0"/>
              <a:t>August 2022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81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D2710-2ED4-4F61-81C9-F0B08497B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iPad-Ausrüstung der Lernenden</a:t>
            </a:r>
          </a:p>
        </p:txBody>
      </p:sp>
      <p:pic>
        <p:nvPicPr>
          <p:cNvPr id="8" name="Inhaltsplatzhalter 7">
            <a:extLst>
              <a:ext uri="{FF2B5EF4-FFF2-40B4-BE49-F238E27FC236}">
                <a16:creationId xmlns:a16="http://schemas.microsoft.com/office/drawing/2014/main" id="{5B615D2A-B857-4C92-81DE-A5E653F97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 r="2718" b="21744"/>
          <a:stretch/>
        </p:blipFill>
        <p:spPr>
          <a:xfrm>
            <a:off x="2771597" y="1555160"/>
            <a:ext cx="4233069" cy="2601213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4C90258-0B95-489B-A9DA-54AC99AAEE84}"/>
              </a:ext>
            </a:extLst>
          </p:cNvPr>
          <p:cNvSpPr txBox="1"/>
          <p:nvPr/>
        </p:nvSpPr>
        <p:spPr>
          <a:xfrm>
            <a:off x="838199" y="5755473"/>
            <a:ext cx="10730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4"/>
              </a:rPr>
              <a:t>https://www.target.com/p/apple-ipad-9-7-wi-fi-only-2018-model-6th-generation/-/A-53536820</a:t>
            </a:r>
            <a:r>
              <a:rPr lang="de-CH" sz="1200"/>
              <a:t>; </a:t>
            </a:r>
            <a:r>
              <a:rPr lang="de-CH" sz="1200">
                <a:hlinkClick r:id="rId5"/>
              </a:rPr>
              <a:t>https://www.logitech.com/de-ch/product/grab-a-crayon</a:t>
            </a:r>
            <a:r>
              <a:rPr lang="de-CH" sz="1200"/>
              <a:t>; </a:t>
            </a:r>
            <a:r>
              <a:rPr lang="de-CH" sz="1200">
                <a:hlinkClick r:id="rId6"/>
              </a:rPr>
              <a:t>https://www.zagg.com/eu/de_eu/keyboards/apple-ipad-pro-9-7-keyboard/rugged-book-ipad-pro-9-7</a:t>
            </a:r>
            <a:r>
              <a:rPr lang="de-CH" sz="1200"/>
              <a:t>; </a:t>
            </a:r>
            <a:r>
              <a:rPr lang="de-CH" sz="1200">
                <a:hlinkClick r:id="rId7"/>
              </a:rPr>
              <a:t>https://www.amazon.de/Hama-Kopfh%C3%B6rer-angenehme-Polsterung-B%C3%BCgel-Kopfh%C3%B6rer-Schwarz-Silber/dp/B005CVRP82</a:t>
            </a:r>
            <a:r>
              <a:rPr lang="de-CH" sz="1200"/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01C6B51-917B-4E2B-9CDB-C519763327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92" y="3360667"/>
            <a:ext cx="2283301" cy="196078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8429C4F-5C18-4A25-A9FB-8EB28ED4637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4" t="20477" r="8812" b="19443"/>
          <a:stretch/>
        </p:blipFill>
        <p:spPr>
          <a:xfrm>
            <a:off x="8897380" y="1852874"/>
            <a:ext cx="2930624" cy="226044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81237F5-3983-4326-84A2-CB816AA7A30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519" r="17639" b="27954"/>
          <a:stretch/>
        </p:blipFill>
        <p:spPr>
          <a:xfrm>
            <a:off x="545232" y="2505019"/>
            <a:ext cx="2226365" cy="243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88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5E086F-A276-4651-8B24-C7708DC28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iPads der Schule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99C5006-CD23-40A3-9D06-2FD507218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iPads sind Eigentum der Schule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32E5061-292A-4541-A32F-6CDD7B067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/>
              <a:t>iPads sind verwaltet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1CC3D18C-12C4-47CD-95A5-0B59B5FA690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096000" y="2655641"/>
            <a:ext cx="3394570" cy="3394570"/>
          </a:xfrm>
          <a:prstGeom prst="rect">
            <a:avLst/>
          </a:prstGeom>
        </p:spPr>
      </p:pic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516FEB8F-1865-43FE-A553-F05C41FD5F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838200" y="2655641"/>
            <a:ext cx="3394570" cy="3394570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2A9B7F8C-46E3-46C1-92BA-7ED940B2BCCE}"/>
              </a:ext>
            </a:extLst>
          </p:cNvPr>
          <p:cNvSpPr txBox="1"/>
          <p:nvPr/>
        </p:nvSpPr>
        <p:spPr>
          <a:xfrm>
            <a:off x="838200" y="5911711"/>
            <a:ext cx="63583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5"/>
              </a:rPr>
              <a:t>https://ebf.de/en/solutions/incapptic-connect/</a:t>
            </a:r>
            <a:r>
              <a:rPr lang="de-CH" sz="1200"/>
              <a:t>; </a:t>
            </a:r>
            <a:r>
              <a:rPr lang="de-CH" sz="1200">
                <a:hlinkClick r:id="rId6"/>
              </a:rPr>
              <a:t>https://oberschule-findorff.de/</a:t>
            </a:r>
            <a:r>
              <a:rPr lang="de-CH" sz="120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8820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3498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Einsicht Lehrperson auf Geräte</a:t>
            </a: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C6F1BEBA-AB1D-4AC1-A09D-51D7EFC9F5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038600" y="1405625"/>
            <a:ext cx="7188199" cy="404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156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C27606-8386-4D12-8092-DA1F57A6F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Überwachung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BD94E48-9845-4F48-ABD9-05227627A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Diebstahlschutz</a:t>
            </a:r>
          </a:p>
        </p:txBody>
      </p:sp>
      <p:pic>
        <p:nvPicPr>
          <p:cNvPr id="5" name="Inhaltsplatzhalter 4" descr="Ein Bild, das Lampe, Uhr enthält.&#10;&#10;Automatisch generierte Beschreibung">
            <a:extLst>
              <a:ext uri="{FF2B5EF4-FFF2-40B4-BE49-F238E27FC236}">
                <a16:creationId xmlns:a16="http://schemas.microsoft.com/office/drawing/2014/main" id="{0ADD920B-4581-49A8-BB6B-9D19A983CD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277517" y="2505075"/>
            <a:ext cx="4282329" cy="3684588"/>
          </a:xfrm>
        </p:spPr>
      </p:pic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F0488D-BCEC-4ECF-A9C0-C1CFFA8DA8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/>
              <a:t>Ortung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79AD72A0-059F-4CE3-B558-0A6AFEA237B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172200" y="2898150"/>
            <a:ext cx="5183188" cy="2898438"/>
          </a:xfrm>
        </p:spPr>
      </p:pic>
    </p:spTree>
    <p:extLst>
      <p:ext uri="{BB962C8B-B14F-4D97-AF65-F5344CB8AC3E}">
        <p14:creationId xmlns:p14="http://schemas.microsoft.com/office/powerpoint/2010/main" val="2910838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BE0DD6-2A36-4E4E-8EE9-6E719371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Microsoft 365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9553639-1B13-42BB-B237-5518254179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iPads bleiben (fast immer) in der Schule</a:t>
            </a:r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A8EC424C-2832-471B-ACB6-07D59DA848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264290" y="2717407"/>
            <a:ext cx="3112761" cy="3271037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0F6D4D-E880-4A96-A83C-1369F3373A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CH"/>
              <a:t>Microsoft 365 als Verbindung nach Hause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F79D0F5B-8554-422F-83B4-FEFCE5BEC0E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4"/>
          <a:srcRect l="21555" r="20008"/>
          <a:stretch/>
        </p:blipFill>
        <p:spPr>
          <a:xfrm>
            <a:off x="6259193" y="2789445"/>
            <a:ext cx="5141875" cy="275251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A697870-707E-4555-9793-1FA616258844}"/>
              </a:ext>
            </a:extLst>
          </p:cNvPr>
          <p:cNvSpPr txBox="1"/>
          <p:nvPr/>
        </p:nvSpPr>
        <p:spPr>
          <a:xfrm>
            <a:off x="836612" y="6016631"/>
            <a:ext cx="79296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200"/>
              <a:t>Bildquellen: </a:t>
            </a:r>
            <a:r>
              <a:rPr lang="de-CH" sz="1200">
                <a:hlinkClick r:id="rId5"/>
              </a:rPr>
              <a:t>https://www.pinterest.ch/browne1309/school-clipart/</a:t>
            </a:r>
            <a:r>
              <a:rPr lang="de-CH" sz="1200"/>
              <a:t>; </a:t>
            </a:r>
            <a:r>
              <a:rPr lang="de-CH" sz="1200">
                <a:hlinkClick r:id="rId6"/>
              </a:rPr>
              <a:t>http://www.cadcompany.nl/author/michel-lotze/</a:t>
            </a:r>
            <a:r>
              <a:rPr lang="de-CH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9158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712E4E-D697-0945-8BD7-CCFE73918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Leihvertrag und Nutzungsreglement</a:t>
            </a:r>
            <a:endParaRPr lang="de-DE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059DC3A-AB2D-3947-9993-1D5632FD3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610" y="2205125"/>
            <a:ext cx="5763429" cy="355332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032D767-5616-ADB9-1010-BCD235E06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4039" y="2305151"/>
            <a:ext cx="5763429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516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8C30013-C130-4600-A753-CBEB8DF0D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Leihvertrag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696401D-11B3-4C8B-88C5-36A40B6BB3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911" y="2711332"/>
            <a:ext cx="2425024" cy="242502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258975F-DC65-4E46-BCC8-934A3105C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28290" y="3632014"/>
            <a:ext cx="2425024" cy="2425024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C806741-A1D0-4277-91F0-524EB7E599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61597" y="1206990"/>
            <a:ext cx="2425024" cy="242502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959CABC-7082-4884-BF76-28AD5E8DD0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30404" y="2711332"/>
            <a:ext cx="2425024" cy="2425024"/>
          </a:xfrm>
          <a:prstGeom prst="rect">
            <a:avLst/>
          </a:prstGeom>
        </p:spPr>
      </p:pic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058F432B-BF3E-48DA-8DB7-AA3E9CC5A79C}"/>
              </a:ext>
            </a:extLst>
          </p:cNvPr>
          <p:cNvSpPr/>
          <p:nvPr/>
        </p:nvSpPr>
        <p:spPr>
          <a:xfrm>
            <a:off x="3190672" y="3429000"/>
            <a:ext cx="1473039" cy="69552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28077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A6E5D-411F-4038-A4EB-7EED0BC8A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Sorgfalt und Sticker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5727A9E-4547-43E9-822C-5A7391B93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90425" y="2067533"/>
            <a:ext cx="4049544" cy="404954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EB68DFE-4466-47E3-826B-58FADEC71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52031" y="2067533"/>
            <a:ext cx="4049544" cy="4049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21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A6E5D-411F-4038-A4EB-7EED0BC8A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Auftrag und Verstoss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BC19CBC-A0F2-4D07-9226-FC2BB7B30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0369" y="2540054"/>
            <a:ext cx="3154600" cy="31546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0A22162-F53B-45D4-B386-2638E708E2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62139" y="2540054"/>
            <a:ext cx="2799492" cy="279949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2C5E3F0-FD15-4574-8C9C-7DB9B32654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80447" y="2775585"/>
            <a:ext cx="2683538" cy="268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01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DA6E5D-411F-4038-A4EB-7EED0BC8A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PIN Code und Foto/Audio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84E289F-1012-45DA-A453-100B07DF9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9290" y="2495550"/>
            <a:ext cx="3224314" cy="3224314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75052810-50D9-4C84-BCA1-DA8B32F05A9B}"/>
              </a:ext>
            </a:extLst>
          </p:cNvPr>
          <p:cNvGrpSpPr/>
          <p:nvPr/>
        </p:nvGrpSpPr>
        <p:grpSpPr>
          <a:xfrm>
            <a:off x="5134481" y="2651929"/>
            <a:ext cx="2901882" cy="2901882"/>
            <a:chOff x="5134481" y="2651929"/>
            <a:chExt cx="2901882" cy="2901882"/>
          </a:xfrm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FE3B2402-E2CD-4ED6-BA4B-206484951865}"/>
                </a:ext>
              </a:extLst>
            </p:cNvPr>
            <p:cNvSpPr/>
            <p:nvPr/>
          </p:nvSpPr>
          <p:spPr>
            <a:xfrm>
              <a:off x="5714858" y="3520882"/>
              <a:ext cx="1741129" cy="1163977"/>
            </a:xfrm>
            <a:custGeom>
              <a:avLst/>
              <a:gdLst>
                <a:gd name="connsiteX0" fmla="*/ 1554119 w 1741129"/>
                <a:gd name="connsiteY0" fmla="*/ 138645 h 1163977"/>
                <a:gd name="connsiteX1" fmla="*/ 1741130 w 1741129"/>
                <a:gd name="connsiteY1" fmla="*/ 328880 h 1163977"/>
                <a:gd name="connsiteX2" fmla="*/ 1741130 w 1741129"/>
                <a:gd name="connsiteY2" fmla="*/ 976967 h 1163977"/>
                <a:gd name="connsiteX3" fmla="*/ 1689541 w 1741129"/>
                <a:gd name="connsiteY3" fmla="*/ 1105940 h 1163977"/>
                <a:gd name="connsiteX4" fmla="*/ 1231688 w 1741129"/>
                <a:gd name="connsiteY4" fmla="*/ 648087 h 1163977"/>
                <a:gd name="connsiteX5" fmla="*/ 880238 w 1741129"/>
                <a:gd name="connsiteY5" fmla="*/ 296637 h 1163977"/>
                <a:gd name="connsiteX6" fmla="*/ 815751 w 1741129"/>
                <a:gd name="connsiteY6" fmla="*/ 232151 h 1163977"/>
                <a:gd name="connsiteX7" fmla="*/ 935051 w 1741129"/>
                <a:gd name="connsiteY7" fmla="*/ 232151 h 1163977"/>
                <a:gd name="connsiteX8" fmla="*/ 1012435 w 1741129"/>
                <a:gd name="connsiteY8" fmla="*/ 154767 h 1163977"/>
                <a:gd name="connsiteX9" fmla="*/ 935051 w 1741129"/>
                <a:gd name="connsiteY9" fmla="*/ 77384 h 1163977"/>
                <a:gd name="connsiteX10" fmla="*/ 806079 w 1741129"/>
                <a:gd name="connsiteY10" fmla="*/ 77384 h 1163977"/>
                <a:gd name="connsiteX11" fmla="*/ 728695 w 1741129"/>
                <a:gd name="connsiteY11" fmla="*/ 145094 h 1163977"/>
                <a:gd name="connsiteX12" fmla="*/ 644863 w 1741129"/>
                <a:gd name="connsiteY12" fmla="*/ 61262 h 1163977"/>
                <a:gd name="connsiteX13" fmla="*/ 870565 w 1741129"/>
                <a:gd name="connsiteY13" fmla="*/ 0 h 1163977"/>
                <a:gd name="connsiteX14" fmla="*/ 1192996 w 1741129"/>
                <a:gd name="connsiteY14" fmla="*/ 135421 h 1163977"/>
                <a:gd name="connsiteX15" fmla="*/ 1360660 w 1741129"/>
                <a:gd name="connsiteY15" fmla="*/ 135421 h 1163977"/>
                <a:gd name="connsiteX16" fmla="*/ 1360660 w 1741129"/>
                <a:gd name="connsiteY16" fmla="*/ 116075 h 1163977"/>
                <a:gd name="connsiteX17" fmla="*/ 1447717 w 1741129"/>
                <a:gd name="connsiteY17" fmla="*/ 29019 h 1163977"/>
                <a:gd name="connsiteX18" fmla="*/ 1534773 w 1741129"/>
                <a:gd name="connsiteY18" fmla="*/ 116075 h 1163977"/>
                <a:gd name="connsiteX19" fmla="*/ 1534773 w 1741129"/>
                <a:gd name="connsiteY19" fmla="*/ 135421 h 1163977"/>
                <a:gd name="connsiteX20" fmla="*/ 1554119 w 1741129"/>
                <a:gd name="connsiteY20" fmla="*/ 135421 h 1163977"/>
                <a:gd name="connsiteX21" fmla="*/ 190235 w 1741129"/>
                <a:gd name="connsiteY21" fmla="*/ 1163977 h 1163977"/>
                <a:gd name="connsiteX22" fmla="*/ 1134959 w 1741129"/>
                <a:gd name="connsiteY22" fmla="*/ 1163977 h 1163977"/>
                <a:gd name="connsiteX23" fmla="*/ 976967 w 1741129"/>
                <a:gd name="connsiteY23" fmla="*/ 1005986 h 1163977"/>
                <a:gd name="connsiteX24" fmla="*/ 870565 w 1741129"/>
                <a:gd name="connsiteY24" fmla="*/ 1022108 h 1163977"/>
                <a:gd name="connsiteX25" fmla="*/ 506217 w 1741129"/>
                <a:gd name="connsiteY25" fmla="*/ 657760 h 1163977"/>
                <a:gd name="connsiteX26" fmla="*/ 522339 w 1741129"/>
                <a:gd name="connsiteY26" fmla="*/ 551358 h 1163977"/>
                <a:gd name="connsiteX27" fmla="*/ 119300 w 1741129"/>
                <a:gd name="connsiteY27" fmla="*/ 151543 h 1163977"/>
                <a:gd name="connsiteX28" fmla="*/ 0 w 1741129"/>
                <a:gd name="connsiteY28" fmla="*/ 328880 h 1163977"/>
                <a:gd name="connsiteX29" fmla="*/ 0 w 1741129"/>
                <a:gd name="connsiteY29" fmla="*/ 976967 h 1163977"/>
                <a:gd name="connsiteX30" fmla="*/ 190235 w 1741129"/>
                <a:gd name="connsiteY30" fmla="*/ 1163977 h 1163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741129" h="1163977">
                  <a:moveTo>
                    <a:pt x="1554119" y="138645"/>
                  </a:moveTo>
                  <a:cubicBezTo>
                    <a:pt x="1657298" y="138645"/>
                    <a:pt x="1741130" y="222478"/>
                    <a:pt x="1741130" y="328880"/>
                  </a:cubicBezTo>
                  <a:lnTo>
                    <a:pt x="1741130" y="976967"/>
                  </a:lnTo>
                  <a:cubicBezTo>
                    <a:pt x="1741130" y="1025332"/>
                    <a:pt x="1721784" y="1073697"/>
                    <a:pt x="1689541" y="1105940"/>
                  </a:cubicBezTo>
                  <a:lnTo>
                    <a:pt x="1231688" y="648087"/>
                  </a:lnTo>
                  <a:cubicBezTo>
                    <a:pt x="1225239" y="457853"/>
                    <a:pt x="1070472" y="303086"/>
                    <a:pt x="880238" y="296637"/>
                  </a:cubicBezTo>
                  <a:lnTo>
                    <a:pt x="815751" y="232151"/>
                  </a:lnTo>
                  <a:lnTo>
                    <a:pt x="935051" y="232151"/>
                  </a:lnTo>
                  <a:cubicBezTo>
                    <a:pt x="976967" y="232151"/>
                    <a:pt x="1012435" y="196683"/>
                    <a:pt x="1012435" y="154767"/>
                  </a:cubicBezTo>
                  <a:cubicBezTo>
                    <a:pt x="1012435" y="109627"/>
                    <a:pt x="976967" y="77384"/>
                    <a:pt x="935051" y="77384"/>
                  </a:cubicBezTo>
                  <a:lnTo>
                    <a:pt x="806079" y="77384"/>
                  </a:lnTo>
                  <a:cubicBezTo>
                    <a:pt x="767387" y="77384"/>
                    <a:pt x="731919" y="106402"/>
                    <a:pt x="728695" y="145094"/>
                  </a:cubicBezTo>
                  <a:lnTo>
                    <a:pt x="644863" y="61262"/>
                  </a:lnTo>
                  <a:cubicBezTo>
                    <a:pt x="712573" y="22570"/>
                    <a:pt x="786733" y="0"/>
                    <a:pt x="870565" y="0"/>
                  </a:cubicBezTo>
                  <a:cubicBezTo>
                    <a:pt x="996313" y="0"/>
                    <a:pt x="1112388" y="51589"/>
                    <a:pt x="1192996" y="135421"/>
                  </a:cubicBezTo>
                  <a:lnTo>
                    <a:pt x="1360660" y="135421"/>
                  </a:lnTo>
                  <a:lnTo>
                    <a:pt x="1360660" y="116075"/>
                  </a:lnTo>
                  <a:cubicBezTo>
                    <a:pt x="1360660" y="67711"/>
                    <a:pt x="1399352" y="29019"/>
                    <a:pt x="1447717" y="29019"/>
                  </a:cubicBezTo>
                  <a:cubicBezTo>
                    <a:pt x="1496082" y="29019"/>
                    <a:pt x="1534773" y="67711"/>
                    <a:pt x="1534773" y="116075"/>
                  </a:cubicBezTo>
                  <a:lnTo>
                    <a:pt x="1534773" y="135421"/>
                  </a:lnTo>
                  <a:lnTo>
                    <a:pt x="1554119" y="135421"/>
                  </a:lnTo>
                  <a:moveTo>
                    <a:pt x="190235" y="1163977"/>
                  </a:moveTo>
                  <a:lnTo>
                    <a:pt x="1134959" y="1163977"/>
                  </a:lnTo>
                  <a:lnTo>
                    <a:pt x="976967" y="1005986"/>
                  </a:lnTo>
                  <a:cubicBezTo>
                    <a:pt x="944724" y="1015659"/>
                    <a:pt x="906032" y="1022108"/>
                    <a:pt x="870565" y="1022108"/>
                  </a:cubicBezTo>
                  <a:cubicBezTo>
                    <a:pt x="670657" y="1022108"/>
                    <a:pt x="506217" y="860892"/>
                    <a:pt x="506217" y="657760"/>
                  </a:cubicBezTo>
                  <a:cubicBezTo>
                    <a:pt x="506217" y="619068"/>
                    <a:pt x="512666" y="583601"/>
                    <a:pt x="522339" y="551358"/>
                  </a:cubicBezTo>
                  <a:lnTo>
                    <a:pt x="119300" y="151543"/>
                  </a:lnTo>
                  <a:cubicBezTo>
                    <a:pt x="48365" y="180562"/>
                    <a:pt x="0" y="248272"/>
                    <a:pt x="0" y="328880"/>
                  </a:cubicBezTo>
                  <a:lnTo>
                    <a:pt x="0" y="976967"/>
                  </a:lnTo>
                  <a:cubicBezTo>
                    <a:pt x="0" y="1080145"/>
                    <a:pt x="83832" y="1163977"/>
                    <a:pt x="190235" y="1163977"/>
                  </a:cubicBezTo>
                </a:path>
              </a:pathLst>
            </a:custGeom>
            <a:solidFill>
              <a:srgbClr val="0080FF"/>
            </a:solidFill>
            <a:ln w="321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45E7F69-DD5F-4DD1-8E68-6DC7B84A0687}"/>
                </a:ext>
              </a:extLst>
            </p:cNvPr>
            <p:cNvSpPr/>
            <p:nvPr/>
          </p:nvSpPr>
          <p:spPr>
            <a:xfrm>
              <a:off x="5134481" y="2651929"/>
              <a:ext cx="2901882" cy="2901882"/>
            </a:xfrm>
            <a:custGeom>
              <a:avLst/>
              <a:gdLst>
                <a:gd name="connsiteX0" fmla="*/ 1450941 w 2901882"/>
                <a:gd name="connsiteY0" fmla="*/ 0 h 2901882"/>
                <a:gd name="connsiteX1" fmla="*/ 0 w 2901882"/>
                <a:gd name="connsiteY1" fmla="*/ 1450941 h 2901882"/>
                <a:gd name="connsiteX2" fmla="*/ 1450941 w 2901882"/>
                <a:gd name="connsiteY2" fmla="*/ 2901883 h 2901882"/>
                <a:gd name="connsiteX3" fmla="*/ 2901883 w 2901882"/>
                <a:gd name="connsiteY3" fmla="*/ 1450941 h 2901882"/>
                <a:gd name="connsiteX4" fmla="*/ 1450941 w 2901882"/>
                <a:gd name="connsiteY4" fmla="*/ 0 h 2901882"/>
                <a:gd name="connsiteX5" fmla="*/ 1450941 w 2901882"/>
                <a:gd name="connsiteY5" fmla="*/ 2611694 h 2901882"/>
                <a:gd name="connsiteX6" fmla="*/ 290188 w 2901882"/>
                <a:gd name="connsiteY6" fmla="*/ 1450941 h 2901882"/>
                <a:gd name="connsiteX7" fmla="*/ 535236 w 2901882"/>
                <a:gd name="connsiteY7" fmla="*/ 738368 h 2901882"/>
                <a:gd name="connsiteX8" fmla="*/ 2163515 w 2901882"/>
                <a:gd name="connsiteY8" fmla="*/ 2366647 h 2901882"/>
                <a:gd name="connsiteX9" fmla="*/ 1450941 w 2901882"/>
                <a:gd name="connsiteY9" fmla="*/ 2611694 h 2901882"/>
                <a:gd name="connsiteX10" fmla="*/ 2366647 w 2901882"/>
                <a:gd name="connsiteY10" fmla="*/ 2163515 h 2901882"/>
                <a:gd name="connsiteX11" fmla="*/ 741592 w 2901882"/>
                <a:gd name="connsiteY11" fmla="*/ 535236 h 2901882"/>
                <a:gd name="connsiteX12" fmla="*/ 1450941 w 2901882"/>
                <a:gd name="connsiteY12" fmla="*/ 293413 h 2901882"/>
                <a:gd name="connsiteX13" fmla="*/ 2611694 w 2901882"/>
                <a:gd name="connsiteY13" fmla="*/ 1454166 h 2901882"/>
                <a:gd name="connsiteX14" fmla="*/ 2366647 w 2901882"/>
                <a:gd name="connsiteY14" fmla="*/ 2163515 h 290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01882" h="2901882">
                  <a:moveTo>
                    <a:pt x="1450941" y="0"/>
                  </a:moveTo>
                  <a:cubicBezTo>
                    <a:pt x="648087" y="0"/>
                    <a:pt x="0" y="648087"/>
                    <a:pt x="0" y="1450941"/>
                  </a:cubicBezTo>
                  <a:cubicBezTo>
                    <a:pt x="0" y="2253796"/>
                    <a:pt x="648087" y="2901883"/>
                    <a:pt x="1450941" y="2901883"/>
                  </a:cubicBezTo>
                  <a:cubicBezTo>
                    <a:pt x="2253796" y="2901883"/>
                    <a:pt x="2901883" y="2253796"/>
                    <a:pt x="2901883" y="1450941"/>
                  </a:cubicBezTo>
                  <a:cubicBezTo>
                    <a:pt x="2901883" y="648087"/>
                    <a:pt x="2253796" y="0"/>
                    <a:pt x="1450941" y="0"/>
                  </a:cubicBezTo>
                  <a:close/>
                  <a:moveTo>
                    <a:pt x="1450941" y="2611694"/>
                  </a:moveTo>
                  <a:cubicBezTo>
                    <a:pt x="809303" y="2611694"/>
                    <a:pt x="290188" y="2092580"/>
                    <a:pt x="290188" y="1450941"/>
                  </a:cubicBezTo>
                  <a:cubicBezTo>
                    <a:pt x="290188" y="1183323"/>
                    <a:pt x="380469" y="935051"/>
                    <a:pt x="535236" y="738368"/>
                  </a:cubicBezTo>
                  <a:lnTo>
                    <a:pt x="2163515" y="2366647"/>
                  </a:lnTo>
                  <a:cubicBezTo>
                    <a:pt x="1966832" y="2521414"/>
                    <a:pt x="1718559" y="2611694"/>
                    <a:pt x="1450941" y="2611694"/>
                  </a:cubicBezTo>
                  <a:close/>
                  <a:moveTo>
                    <a:pt x="2366647" y="2163515"/>
                  </a:moveTo>
                  <a:lnTo>
                    <a:pt x="741592" y="535236"/>
                  </a:lnTo>
                  <a:cubicBezTo>
                    <a:pt x="938275" y="383693"/>
                    <a:pt x="1183323" y="293413"/>
                    <a:pt x="1450941" y="293413"/>
                  </a:cubicBezTo>
                  <a:cubicBezTo>
                    <a:pt x="2092580" y="293413"/>
                    <a:pt x="2611694" y="812527"/>
                    <a:pt x="2611694" y="1454166"/>
                  </a:cubicBezTo>
                  <a:cubicBezTo>
                    <a:pt x="2611694" y="1718559"/>
                    <a:pt x="2521414" y="1966832"/>
                    <a:pt x="2366647" y="2163515"/>
                  </a:cubicBezTo>
                  <a:close/>
                </a:path>
              </a:pathLst>
            </a:custGeom>
            <a:solidFill>
              <a:srgbClr val="0080FF"/>
            </a:solidFill>
            <a:ln w="321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/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E6538F-294E-44B5-B450-11EBB38FB1C5}"/>
              </a:ext>
            </a:extLst>
          </p:cNvPr>
          <p:cNvGrpSpPr/>
          <p:nvPr/>
        </p:nvGrpSpPr>
        <p:grpSpPr>
          <a:xfrm>
            <a:off x="8732348" y="2629587"/>
            <a:ext cx="2901882" cy="2901882"/>
            <a:chOff x="8732348" y="2629587"/>
            <a:chExt cx="2901882" cy="2901882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288B5E30-F4A3-499F-86E7-A4CB2B348AA7}"/>
                </a:ext>
              </a:extLst>
            </p:cNvPr>
            <p:cNvGrpSpPr/>
            <p:nvPr/>
          </p:nvGrpSpPr>
          <p:grpSpPr>
            <a:xfrm>
              <a:off x="8825672" y="2713183"/>
              <a:ext cx="2779374" cy="2779374"/>
              <a:chOff x="6909323" y="163611"/>
              <a:chExt cx="2779374" cy="2779374"/>
            </a:xfrm>
          </p:grpSpPr>
          <p:pic>
            <p:nvPicPr>
              <p:cNvPr id="10" name="Grafik 9">
                <a:extLst>
                  <a:ext uri="{FF2B5EF4-FFF2-40B4-BE49-F238E27FC236}">
                    <a16:creationId xmlns:a16="http://schemas.microsoft.com/office/drawing/2014/main" id="{BE68B599-44DB-4647-9068-66708CC421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909323" y="163611"/>
                <a:ext cx="2779374" cy="2779374"/>
              </a:xfrm>
              <a:prstGeom prst="rect">
                <a:avLst/>
              </a:prstGeom>
            </p:spPr>
          </p:pic>
          <p:sp>
            <p:nvSpPr>
              <p:cNvPr id="16" name="Rechteck 15">
                <a:extLst>
                  <a:ext uri="{FF2B5EF4-FFF2-40B4-BE49-F238E27FC236}">
                    <a16:creationId xmlns:a16="http://schemas.microsoft.com/office/drawing/2014/main" id="{06FC8D34-4269-4276-A52D-90F606D2BE4B}"/>
                  </a:ext>
                </a:extLst>
              </p:cNvPr>
              <p:cNvSpPr/>
              <p:nvPr/>
            </p:nvSpPr>
            <p:spPr>
              <a:xfrm rot="2817325">
                <a:off x="7151146" y="1333080"/>
                <a:ext cx="2295727" cy="44043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CH"/>
              </a:p>
            </p:txBody>
          </p:sp>
        </p:grp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89BEBB4-A8A0-4377-97A9-5BCDEC0F5E7A}"/>
                </a:ext>
              </a:extLst>
            </p:cNvPr>
            <p:cNvSpPr/>
            <p:nvPr/>
          </p:nvSpPr>
          <p:spPr>
            <a:xfrm>
              <a:off x="8732348" y="2629587"/>
              <a:ext cx="2901882" cy="2901882"/>
            </a:xfrm>
            <a:custGeom>
              <a:avLst/>
              <a:gdLst>
                <a:gd name="connsiteX0" fmla="*/ 1450941 w 2901882"/>
                <a:gd name="connsiteY0" fmla="*/ 0 h 2901882"/>
                <a:gd name="connsiteX1" fmla="*/ 0 w 2901882"/>
                <a:gd name="connsiteY1" fmla="*/ 1450941 h 2901882"/>
                <a:gd name="connsiteX2" fmla="*/ 1450941 w 2901882"/>
                <a:gd name="connsiteY2" fmla="*/ 2901883 h 2901882"/>
                <a:gd name="connsiteX3" fmla="*/ 2901883 w 2901882"/>
                <a:gd name="connsiteY3" fmla="*/ 1450941 h 2901882"/>
                <a:gd name="connsiteX4" fmla="*/ 1450941 w 2901882"/>
                <a:gd name="connsiteY4" fmla="*/ 0 h 2901882"/>
                <a:gd name="connsiteX5" fmla="*/ 1450941 w 2901882"/>
                <a:gd name="connsiteY5" fmla="*/ 2611694 h 2901882"/>
                <a:gd name="connsiteX6" fmla="*/ 290188 w 2901882"/>
                <a:gd name="connsiteY6" fmla="*/ 1450941 h 2901882"/>
                <a:gd name="connsiteX7" fmla="*/ 535236 w 2901882"/>
                <a:gd name="connsiteY7" fmla="*/ 738368 h 2901882"/>
                <a:gd name="connsiteX8" fmla="*/ 2163515 w 2901882"/>
                <a:gd name="connsiteY8" fmla="*/ 2366647 h 2901882"/>
                <a:gd name="connsiteX9" fmla="*/ 1450941 w 2901882"/>
                <a:gd name="connsiteY9" fmla="*/ 2611694 h 2901882"/>
                <a:gd name="connsiteX10" fmla="*/ 2366647 w 2901882"/>
                <a:gd name="connsiteY10" fmla="*/ 2163515 h 2901882"/>
                <a:gd name="connsiteX11" fmla="*/ 741592 w 2901882"/>
                <a:gd name="connsiteY11" fmla="*/ 535236 h 2901882"/>
                <a:gd name="connsiteX12" fmla="*/ 1450941 w 2901882"/>
                <a:gd name="connsiteY12" fmla="*/ 293413 h 2901882"/>
                <a:gd name="connsiteX13" fmla="*/ 2611694 w 2901882"/>
                <a:gd name="connsiteY13" fmla="*/ 1454166 h 2901882"/>
                <a:gd name="connsiteX14" fmla="*/ 2366647 w 2901882"/>
                <a:gd name="connsiteY14" fmla="*/ 2163515 h 2901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901882" h="2901882">
                  <a:moveTo>
                    <a:pt x="1450941" y="0"/>
                  </a:moveTo>
                  <a:cubicBezTo>
                    <a:pt x="648087" y="0"/>
                    <a:pt x="0" y="648087"/>
                    <a:pt x="0" y="1450941"/>
                  </a:cubicBezTo>
                  <a:cubicBezTo>
                    <a:pt x="0" y="2253796"/>
                    <a:pt x="648087" y="2901883"/>
                    <a:pt x="1450941" y="2901883"/>
                  </a:cubicBezTo>
                  <a:cubicBezTo>
                    <a:pt x="2253796" y="2901883"/>
                    <a:pt x="2901883" y="2253796"/>
                    <a:pt x="2901883" y="1450941"/>
                  </a:cubicBezTo>
                  <a:cubicBezTo>
                    <a:pt x="2901883" y="648087"/>
                    <a:pt x="2253796" y="0"/>
                    <a:pt x="1450941" y="0"/>
                  </a:cubicBezTo>
                  <a:close/>
                  <a:moveTo>
                    <a:pt x="1450941" y="2611694"/>
                  </a:moveTo>
                  <a:cubicBezTo>
                    <a:pt x="809303" y="2611694"/>
                    <a:pt x="290188" y="2092580"/>
                    <a:pt x="290188" y="1450941"/>
                  </a:cubicBezTo>
                  <a:cubicBezTo>
                    <a:pt x="290188" y="1183323"/>
                    <a:pt x="380469" y="935051"/>
                    <a:pt x="535236" y="738368"/>
                  </a:cubicBezTo>
                  <a:lnTo>
                    <a:pt x="2163515" y="2366647"/>
                  </a:lnTo>
                  <a:cubicBezTo>
                    <a:pt x="1966832" y="2521414"/>
                    <a:pt x="1718559" y="2611694"/>
                    <a:pt x="1450941" y="2611694"/>
                  </a:cubicBezTo>
                  <a:close/>
                  <a:moveTo>
                    <a:pt x="2366647" y="2163515"/>
                  </a:moveTo>
                  <a:lnTo>
                    <a:pt x="741592" y="535236"/>
                  </a:lnTo>
                  <a:cubicBezTo>
                    <a:pt x="938275" y="383693"/>
                    <a:pt x="1183323" y="293413"/>
                    <a:pt x="1450941" y="293413"/>
                  </a:cubicBezTo>
                  <a:cubicBezTo>
                    <a:pt x="2092580" y="293413"/>
                    <a:pt x="2611694" y="812527"/>
                    <a:pt x="2611694" y="1454166"/>
                  </a:cubicBezTo>
                  <a:cubicBezTo>
                    <a:pt x="2611694" y="1718559"/>
                    <a:pt x="2521414" y="1966832"/>
                    <a:pt x="2366647" y="2163515"/>
                  </a:cubicBezTo>
                  <a:close/>
                </a:path>
              </a:pathLst>
            </a:custGeom>
            <a:solidFill>
              <a:srgbClr val="0080FF"/>
            </a:solidFill>
            <a:ln w="321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CH"/>
            </a:p>
          </p:txBody>
        </p:sp>
      </p:grpSp>
    </p:spTree>
    <p:extLst>
      <p:ext uri="{BB962C8B-B14F-4D97-AF65-F5344CB8AC3E}">
        <p14:creationId xmlns:p14="http://schemas.microsoft.com/office/powerpoint/2010/main" val="3228810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6FA0FC-BA4D-4740-BD58-415911CFE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Laden und Aufbewahren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5FFBE78-2BC3-4D5F-BC9F-DF5676802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2030" y="2242563"/>
            <a:ext cx="3475612" cy="347561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9EF00F5-B424-4050-8E06-CA79871A5A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78897" y="2402461"/>
            <a:ext cx="3155815" cy="315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87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Tastatur – Licht ausschalten</a:t>
            </a:r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90688"/>
            <a:ext cx="5250065" cy="4351338"/>
          </a:xfrm>
        </p:spPr>
      </p:pic>
      <p:cxnSp>
        <p:nvCxnSpPr>
          <p:cNvPr id="6" name="Gerade Verbindung mit Pfeil 5"/>
          <p:cNvCxnSpPr/>
          <p:nvPr/>
        </p:nvCxnSpPr>
        <p:spPr>
          <a:xfrm flipV="1">
            <a:off x="1235242" y="4652212"/>
            <a:ext cx="22056" cy="75397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 flipV="1">
            <a:off x="5337601" y="4652211"/>
            <a:ext cx="0" cy="75397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27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PIN ändern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 dirty="0"/>
              <a:t>Aktueller PIN:</a:t>
            </a:r>
            <a:endParaRPr lang="de-CH" b="1" dirty="0"/>
          </a:p>
          <a:p>
            <a:r>
              <a:rPr lang="de-CH" dirty="0"/>
              <a:t>App «Einstellungen» – «Touch ID &amp; Code»</a:t>
            </a:r>
          </a:p>
          <a:p>
            <a:r>
              <a:rPr lang="de-CH" dirty="0"/>
              <a:t>«Code ändern»</a:t>
            </a:r>
          </a:p>
          <a:p>
            <a:r>
              <a:rPr lang="de-CH" dirty="0"/>
              <a:t>Guter PIN wählen</a:t>
            </a:r>
          </a:p>
          <a:p>
            <a:r>
              <a:rPr lang="de-CH" dirty="0"/>
              <a:t>Neuer Code der Lehrperson angeben</a:t>
            </a:r>
          </a:p>
          <a:p>
            <a:r>
              <a:rPr lang="de-CH" dirty="0"/>
              <a:t>«Fingerabdruck hinzufügen» und den Anweisungen folgen</a:t>
            </a:r>
          </a:p>
        </p:txBody>
      </p:sp>
    </p:spTree>
    <p:extLst>
      <p:ext uri="{BB962C8B-B14F-4D97-AF65-F5344CB8AC3E}">
        <p14:creationId xmlns:p14="http://schemas.microsoft.com/office/powerpoint/2010/main" val="1119764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Zugriff Standort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20819" cy="4351338"/>
          </a:xfrm>
        </p:spPr>
        <p:txBody>
          <a:bodyPr/>
          <a:lstStyle/>
          <a:p>
            <a:r>
              <a:rPr lang="de-CH"/>
              <a:t>Wenn die Frage gestellt wird, ob das Wetter auf den Standort zugreifen darf: «</a:t>
            </a:r>
            <a:r>
              <a:rPr lang="de-CH" b="1"/>
              <a:t>Beim Verwenden der App erlauben</a:t>
            </a:r>
            <a:r>
              <a:rPr lang="de-CH"/>
              <a:t>» antippen</a:t>
            </a:r>
          </a:p>
          <a:p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2869F4E-CE1C-49D3-ABDA-4F7FC2643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0767" y="1825625"/>
            <a:ext cx="4731335" cy="45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36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Passwort Microsoft 365 ändern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7202864" cy="4351338"/>
          </a:xfrm>
        </p:spPr>
        <p:txBody>
          <a:bodyPr/>
          <a:lstStyle/>
          <a:p>
            <a:r>
              <a:rPr lang="de-CH" dirty="0"/>
              <a:t>Öffne den Internetbrowser.</a:t>
            </a:r>
          </a:p>
          <a:p>
            <a:endParaRPr lang="de-CH" dirty="0"/>
          </a:p>
          <a:p>
            <a:endParaRPr lang="de-CH" dirty="0"/>
          </a:p>
          <a:p>
            <a:r>
              <a:rPr lang="de-CH" dirty="0"/>
              <a:t>Rufe die Seite portal.office.com auf.</a:t>
            </a:r>
          </a:p>
          <a:p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5BF8F7-F56A-4FAB-A5BD-E38BB6BAB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601" y="1494767"/>
            <a:ext cx="1523810" cy="126666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E22A680-BFE0-4CBF-7F82-632437403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73290"/>
            <a:ext cx="12192000" cy="3179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127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Passwort Microsoft 365 ändern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02344" cy="4351338"/>
          </a:xfrm>
        </p:spPr>
        <p:txBody>
          <a:bodyPr/>
          <a:lstStyle/>
          <a:p>
            <a:r>
              <a:rPr lang="de-CH"/>
              <a:t>Gib deine Mailadresse ein und tippe auf «Weiter». </a:t>
            </a:r>
          </a:p>
          <a:p>
            <a:endParaRPr lang="de-CH"/>
          </a:p>
          <a:p>
            <a:endParaRPr lang="de-CH"/>
          </a:p>
          <a:p>
            <a:endParaRPr lang="de-CH"/>
          </a:p>
          <a:p>
            <a:r>
              <a:rPr lang="de-CH"/>
              <a:t>Gib nun dein Passwort ein und tippe auf «Anmelden».</a:t>
            </a:r>
          </a:p>
          <a:p>
            <a:pPr marL="0" indent="0">
              <a:buNone/>
            </a:pPr>
            <a:endParaRPr lang="de-CH"/>
          </a:p>
        </p:txBody>
      </p:sp>
      <p:pic>
        <p:nvPicPr>
          <p:cNvPr id="6" name="Grafik 5" descr="Ein Bild, das Screenshot enthält.&#10;&#10;Automatisch generierte Beschreibung">
            <a:extLst>
              <a:ext uri="{FF2B5EF4-FFF2-40B4-BE49-F238E27FC236}">
                <a16:creationId xmlns:a16="http://schemas.microsoft.com/office/drawing/2014/main" id="{4F3353BD-C0AE-430A-9000-40DDBB2CA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765" y="1831017"/>
            <a:ext cx="5281814" cy="448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536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Passwort Microsoft 365 ändern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402344" cy="4351338"/>
          </a:xfrm>
        </p:spPr>
        <p:txBody>
          <a:bodyPr/>
          <a:lstStyle/>
          <a:p>
            <a:r>
              <a:rPr lang="de-CH"/>
              <a:t>Da dies dein persönliches Gerät ist, kannst du folgendes machen:</a:t>
            </a:r>
          </a:p>
          <a:p>
            <a:pPr lvl="1"/>
            <a:endParaRPr lang="de-CH"/>
          </a:p>
          <a:p>
            <a:pPr lvl="1"/>
            <a:endParaRPr lang="de-CH"/>
          </a:p>
          <a:p>
            <a:r>
              <a:rPr lang="de-CH"/>
              <a:t>Aktiviere das Häklein und klicke auf «Ja».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6F9D6CE-277E-61D2-7752-865AB71B5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544" y="1690688"/>
            <a:ext cx="5546063" cy="4682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2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Passwort Microsoft 365 ändern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de-CH"/>
              <a:t>Tippe auf das Zahnradsymbol.</a:t>
            </a:r>
          </a:p>
          <a:p>
            <a:endParaRPr lang="de-CH"/>
          </a:p>
          <a:p>
            <a:r>
              <a:rPr lang="de-CH"/>
              <a:t>Tippe anschliessend auf «Kennwort ändern».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2433719-9F08-C03B-B3AB-307A1AC91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5625"/>
            <a:ext cx="5637062" cy="442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456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Passwort Microsoft 365 ändern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 lnSpcReduction="20000"/>
          </a:bodyPr>
          <a:lstStyle/>
          <a:p>
            <a:r>
              <a:rPr lang="de-CH"/>
              <a:t>Gib nun das «alte» Passwort nochmals ein.</a:t>
            </a:r>
          </a:p>
          <a:p>
            <a:endParaRPr lang="de-CH"/>
          </a:p>
          <a:p>
            <a:r>
              <a:rPr lang="de-CH"/>
              <a:t>Gib dein neues Kennwort zwei Mal gleich ein. </a:t>
            </a:r>
          </a:p>
          <a:p>
            <a:endParaRPr lang="de-CH"/>
          </a:p>
          <a:p>
            <a:r>
              <a:rPr lang="de-CH"/>
              <a:t>Das Kennwort muss folgendes enthalten:</a:t>
            </a:r>
          </a:p>
          <a:p>
            <a:pPr lvl="1"/>
            <a:r>
              <a:rPr lang="de-CH"/>
              <a:t>10-stellig</a:t>
            </a:r>
          </a:p>
          <a:p>
            <a:pPr lvl="1"/>
            <a:r>
              <a:rPr lang="de-CH"/>
              <a:t>Gross- und Kleinbuchstaben</a:t>
            </a:r>
          </a:p>
          <a:p>
            <a:pPr lvl="1"/>
            <a:r>
              <a:rPr lang="de-CH"/>
              <a:t>Zahlen</a:t>
            </a:r>
          </a:p>
          <a:p>
            <a:pPr lvl="1"/>
            <a:r>
              <a:rPr lang="de-CH"/>
              <a:t>Sonderzeichen (. ! @ )</a:t>
            </a:r>
          </a:p>
          <a:p>
            <a:pPr lvl="1"/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FA9EB73-6B2C-39B2-FA78-75AB1C2E61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455" y="1485106"/>
            <a:ext cx="4519270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52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Outlook – App öffnen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8070130" cy="4351338"/>
          </a:xfrm>
        </p:spPr>
        <p:txBody>
          <a:bodyPr>
            <a:normAutofit fontScale="92500"/>
          </a:bodyPr>
          <a:lstStyle/>
          <a:p>
            <a:r>
              <a:rPr lang="de-CH" dirty="0"/>
              <a:t>App «Outlook» öffnen</a:t>
            </a:r>
          </a:p>
          <a:p>
            <a:r>
              <a:rPr lang="de-CH" dirty="0"/>
              <a:t>Anmeldedaten des Schulmails angeben</a:t>
            </a:r>
          </a:p>
          <a:p>
            <a:pPr lvl="1"/>
            <a:r>
              <a:rPr lang="de-CH" dirty="0">
                <a:hlinkClick r:id="rId2"/>
              </a:rPr>
              <a:t>vorname.name@schulexy.ch</a:t>
            </a:r>
            <a:endParaRPr lang="de-CH" dirty="0"/>
          </a:p>
          <a:p>
            <a:pPr lvl="1"/>
            <a:endParaRPr lang="de-CH" dirty="0"/>
          </a:p>
          <a:p>
            <a:r>
              <a:rPr lang="de-CH" dirty="0"/>
              <a:t>In der App die Einstellungen aufrufen -&gt; links oben auf </a:t>
            </a:r>
            <a:br>
              <a:rPr lang="de-CH" dirty="0"/>
            </a:br>
            <a:r>
              <a:rPr lang="de-CH" dirty="0"/>
              <a:t>den Buchstaben im Kreis oder das Foto im Kreis tippen</a:t>
            </a:r>
          </a:p>
          <a:p>
            <a:r>
              <a:rPr lang="de-CH" dirty="0"/>
              <a:t>Zahnrad antippen (links unten)</a:t>
            </a:r>
          </a:p>
          <a:p>
            <a:r>
              <a:rPr lang="de-CH" dirty="0"/>
              <a:t>In den Einstellungen nach unten scrollen und:</a:t>
            </a:r>
          </a:p>
          <a:p>
            <a:pPr lvl="1"/>
            <a:r>
              <a:rPr lang="de-CH" dirty="0"/>
              <a:t>Posteingang mit Relevanz ausschalten</a:t>
            </a:r>
          </a:p>
          <a:p>
            <a:pPr lvl="1"/>
            <a:r>
              <a:rPr lang="de-CH" dirty="0"/>
              <a:t>Nach Thread sortieren ausschalten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1A704B3-1CD3-4CB2-AF5A-A9A131582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446" y="1400663"/>
            <a:ext cx="1524940" cy="1540501"/>
          </a:xfrm>
          <a:prstGeom prst="rect">
            <a:avLst/>
          </a:prstGeom>
        </p:spPr>
      </p:pic>
      <p:pic>
        <p:nvPicPr>
          <p:cNvPr id="10" name="Grafik 9" descr="Ein Bild, das Screenshot, sitzend, Monitor, Laptop enthält.&#10;&#10;Automatisch generierte Beschreibung">
            <a:extLst>
              <a:ext uri="{FF2B5EF4-FFF2-40B4-BE49-F238E27FC236}">
                <a16:creationId xmlns:a16="http://schemas.microsoft.com/office/drawing/2014/main" id="{3A197897-8AFB-4259-931B-6FCE422E1B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1820" y="4103300"/>
            <a:ext cx="3442789" cy="2643570"/>
          </a:xfrm>
          <a:prstGeom prst="rect">
            <a:avLst/>
          </a:prstGeom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EC4C8AB9-ED79-432B-8B40-85639A5CFDDB}"/>
              </a:ext>
            </a:extLst>
          </p:cNvPr>
          <p:cNvSpPr/>
          <p:nvPr/>
        </p:nvSpPr>
        <p:spPr>
          <a:xfrm>
            <a:off x="8641138" y="5799520"/>
            <a:ext cx="3423471" cy="59185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94BF4E8-BB6D-D640-B33E-B392874F4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236" y="2056658"/>
            <a:ext cx="3129273" cy="1769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079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9A4ED62D-62EC-4720-D60A-63F4B23EE1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688" y="1838064"/>
            <a:ext cx="4563112" cy="175284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Teams – App öffnen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/>
              <a:t>App «Teams» öffnen</a:t>
            </a:r>
          </a:p>
          <a:p>
            <a:r>
              <a:rPr lang="de-CH"/>
              <a:t>«Anmelden» antippen</a:t>
            </a:r>
          </a:p>
          <a:p>
            <a:r>
              <a:rPr lang="de-CH"/>
              <a:t>Auf den eigenen Namen tippen</a:t>
            </a:r>
          </a:p>
          <a:p>
            <a:r>
              <a:rPr lang="de-CH"/>
              <a:t>Bluetooth und Kamera erlauben</a:t>
            </a:r>
          </a:p>
          <a:p>
            <a:r>
              <a:rPr lang="de-CH"/>
              <a:t>Auf «Weiter» tippen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1875EC-7553-43A9-9DF3-EC5599C1D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060" y="229861"/>
            <a:ext cx="1486613" cy="143373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723CE32-B404-4B99-A81C-134AC353E1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3284" y="3775753"/>
            <a:ext cx="2804763" cy="258095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77AE45A-7921-4AE3-A128-05AE487C2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4744" y="3775753"/>
            <a:ext cx="3143676" cy="2580952"/>
          </a:xfrm>
          <a:prstGeom prst="rect">
            <a:avLst/>
          </a:prstGeom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1151B046-709D-492F-B5B8-F59824B24016}"/>
              </a:ext>
            </a:extLst>
          </p:cNvPr>
          <p:cNvSpPr/>
          <p:nvPr/>
        </p:nvSpPr>
        <p:spPr>
          <a:xfrm>
            <a:off x="6736240" y="2769678"/>
            <a:ext cx="2562420" cy="59185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2532A012-B326-419E-BB3E-08C8A1D4600A}"/>
              </a:ext>
            </a:extLst>
          </p:cNvPr>
          <p:cNvSpPr/>
          <p:nvPr/>
        </p:nvSpPr>
        <p:spPr>
          <a:xfrm>
            <a:off x="6482600" y="5212791"/>
            <a:ext cx="1087124" cy="59185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BAB5B8CD-821A-4A14-BD45-7C59C5E3B852}"/>
              </a:ext>
            </a:extLst>
          </p:cNvPr>
          <p:cNvSpPr/>
          <p:nvPr/>
        </p:nvSpPr>
        <p:spPr>
          <a:xfrm>
            <a:off x="9742103" y="5185850"/>
            <a:ext cx="1087124" cy="59185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139069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OneNote – App öffnen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/>
              <a:t>App «OneNote» öffnen</a:t>
            </a:r>
          </a:p>
          <a:p>
            <a:r>
              <a:rPr lang="de-CH"/>
              <a:t>«Erste Schritte» antippen</a:t>
            </a:r>
          </a:p>
          <a:p>
            <a:r>
              <a:rPr lang="de-CH"/>
              <a:t>Notizbuch wird geöffnet -&gt; bitte warten!</a:t>
            </a:r>
          </a:p>
          <a:p>
            <a:r>
              <a:rPr lang="de-CH"/>
              <a:t>Benachrichtigungen -&gt; auf «OK» tippen</a:t>
            </a:r>
          </a:p>
          <a:p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016C7B1-A874-45B7-ACEC-25FAACADFA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742" y="252171"/>
            <a:ext cx="1198007" cy="111882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93B836C-E4E6-4B33-90BD-A3AF44C7E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5211" y="1620329"/>
            <a:ext cx="3471976" cy="4338746"/>
          </a:xfrm>
          <a:prstGeom prst="rect">
            <a:avLst/>
          </a:prstGeom>
        </p:spPr>
      </p:pic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14D98368-9783-4129-91E7-D42597EA8852}"/>
              </a:ext>
            </a:extLst>
          </p:cNvPr>
          <p:cNvSpPr/>
          <p:nvPr/>
        </p:nvSpPr>
        <p:spPr>
          <a:xfrm>
            <a:off x="7920121" y="5095662"/>
            <a:ext cx="1916883" cy="59185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7013D20E-3102-892E-1104-ADE3B11A628C}"/>
              </a:ext>
            </a:extLst>
          </p:cNvPr>
          <p:cNvGrpSpPr/>
          <p:nvPr/>
        </p:nvGrpSpPr>
        <p:grpSpPr>
          <a:xfrm>
            <a:off x="1064382" y="3789702"/>
            <a:ext cx="2357548" cy="2841887"/>
            <a:chOff x="1064382" y="3789702"/>
            <a:chExt cx="2357548" cy="2841887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504A670A-B1EC-4B14-9285-CA9057458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4382" y="3789702"/>
              <a:ext cx="2357548" cy="2841887"/>
            </a:xfrm>
            <a:prstGeom prst="rect">
              <a:avLst/>
            </a:prstGeom>
          </p:spPr>
        </p:pic>
        <p:sp>
          <p:nvSpPr>
            <p:cNvPr id="10" name="Rechteck: abgerundete Ecken 9">
              <a:extLst>
                <a:ext uri="{FF2B5EF4-FFF2-40B4-BE49-F238E27FC236}">
                  <a16:creationId xmlns:a16="http://schemas.microsoft.com/office/drawing/2014/main" id="{5BDE1CB5-88C3-42FE-AD6F-4A7AC5D58911}"/>
                </a:ext>
              </a:extLst>
            </p:cNvPr>
            <p:cNvSpPr/>
            <p:nvPr/>
          </p:nvSpPr>
          <p:spPr>
            <a:xfrm>
              <a:off x="2081653" y="6118483"/>
              <a:ext cx="1340277" cy="430954"/>
            </a:xfrm>
            <a:prstGeom prst="roundRect">
              <a:avLst/>
            </a:prstGeom>
            <a:noFill/>
            <a:ln w="762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/>
            </a:p>
          </p:txBody>
        </p:sp>
      </p:grpSp>
    </p:spTree>
    <p:extLst>
      <p:ext uri="{BB962C8B-B14F-4D97-AF65-F5344CB8AC3E}">
        <p14:creationId xmlns:p14="http://schemas.microsoft.com/office/powerpoint/2010/main" val="5921332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Word – App öffnen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2593355-70AF-4584-9F71-F2DD18254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8622" y="230188"/>
            <a:ext cx="1428320" cy="132556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0A4082C-2843-4273-8D78-80E92F26C2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18" t="14417" r="23936" b="11527"/>
          <a:stretch/>
        </p:blipFill>
        <p:spPr>
          <a:xfrm>
            <a:off x="5158702" y="1690688"/>
            <a:ext cx="2680793" cy="471819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33A84B5-5C33-4BFB-83EB-17A016D1AC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457" t="9931" r="21455" b="17663"/>
          <a:stretch/>
        </p:blipFill>
        <p:spPr>
          <a:xfrm>
            <a:off x="8168051" y="1690688"/>
            <a:ext cx="3337905" cy="4718198"/>
          </a:xfrm>
          <a:prstGeom prst="rect">
            <a:avLst/>
          </a:prstGeom>
        </p:spPr>
      </p:pic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9827402F-EB65-4DCE-AEE1-46961196B834}"/>
              </a:ext>
            </a:extLst>
          </p:cNvPr>
          <p:cNvSpPr/>
          <p:nvPr/>
        </p:nvSpPr>
        <p:spPr>
          <a:xfrm>
            <a:off x="5158702" y="5778030"/>
            <a:ext cx="2580704" cy="59185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6863A337-A81D-48D5-8DAD-9F7A00AB4546}"/>
              </a:ext>
            </a:extLst>
          </p:cNvPr>
          <p:cNvSpPr/>
          <p:nvPr/>
        </p:nvSpPr>
        <p:spPr>
          <a:xfrm>
            <a:off x="8280545" y="4667238"/>
            <a:ext cx="3154168" cy="59185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CC81E81-D2A6-4FF5-BC5C-67DFD925A33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78" t="22512" r="17540" b="36535"/>
          <a:stretch/>
        </p:blipFill>
        <p:spPr>
          <a:xfrm>
            <a:off x="884999" y="4381271"/>
            <a:ext cx="3138951" cy="2326398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55751"/>
            <a:ext cx="4516225" cy="4621212"/>
          </a:xfrm>
        </p:spPr>
        <p:txBody>
          <a:bodyPr/>
          <a:lstStyle/>
          <a:p>
            <a:r>
              <a:rPr lang="de-CH"/>
              <a:t>App «Word» öffnen</a:t>
            </a:r>
          </a:p>
          <a:p>
            <a:r>
              <a:rPr lang="de-CH"/>
              <a:t>Auf «Erste Schritte» tippen</a:t>
            </a:r>
          </a:p>
          <a:p>
            <a:r>
              <a:rPr lang="de-CH"/>
              <a:t>«Benachrichtigungen aktivieren» antippen</a:t>
            </a:r>
          </a:p>
          <a:p>
            <a:r>
              <a:rPr lang="de-CH"/>
              <a:t>«Dokumente erstellen und bearbeiten» antippen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51E8DDE8-A962-4C3C-97C9-106A1E57EFB4}"/>
              </a:ext>
            </a:extLst>
          </p:cNvPr>
          <p:cNvSpPr/>
          <p:nvPr/>
        </p:nvSpPr>
        <p:spPr>
          <a:xfrm>
            <a:off x="900710" y="6112959"/>
            <a:ext cx="2879438" cy="591854"/>
          </a:xfrm>
          <a:prstGeom prst="round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73729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PowerPoint – App öffnen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/>
              <a:t>App «PowerPoint» öffnen</a:t>
            </a:r>
          </a:p>
          <a:p>
            <a:r>
              <a:rPr lang="de-CH"/>
              <a:t>Auf «Erste Schritte» tippen</a:t>
            </a:r>
          </a:p>
          <a:p>
            <a:r>
              <a:rPr lang="de-CH"/>
              <a:t>«Benachrichtigungen aktivieren» antippen</a:t>
            </a:r>
          </a:p>
          <a:p>
            <a:r>
              <a:rPr lang="de-CH"/>
              <a:t>«Dokumente erstellen und bearbeiten» antippen</a:t>
            </a:r>
          </a:p>
          <a:p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A8C1FB4-9C73-432B-A00B-9142EEE8A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8417" y="114383"/>
            <a:ext cx="1635813" cy="164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490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Excel – App öffnen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/>
              <a:t>App «Excel» öffnen</a:t>
            </a:r>
          </a:p>
          <a:p>
            <a:r>
              <a:rPr lang="de-CH"/>
              <a:t>Auf «Erste Schritte» tippen</a:t>
            </a:r>
          </a:p>
          <a:p>
            <a:r>
              <a:rPr lang="de-CH"/>
              <a:t>«Benachrichtigungen aktivieren» antippen</a:t>
            </a:r>
          </a:p>
          <a:p>
            <a:r>
              <a:rPr lang="de-CH"/>
              <a:t>«Dokumente erstellen und bearbeiten» antippen</a:t>
            </a:r>
          </a:p>
          <a:p>
            <a:endParaRPr lang="de-CH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DDCC2C7-EE3E-444C-8AAB-30C48C31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7101" y="194177"/>
            <a:ext cx="1630763" cy="149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1713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5721" y="1947904"/>
            <a:ext cx="4778079" cy="410677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Stift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CH"/>
              <a:t>Einschalten mit langem Druck auf Taste </a:t>
            </a:r>
          </a:p>
          <a:p>
            <a:pPr lvl="1"/>
            <a:r>
              <a:rPr lang="de-CH"/>
              <a:t>Grünes Licht blendet ein</a:t>
            </a:r>
          </a:p>
          <a:p>
            <a:r>
              <a:rPr lang="de-CH"/>
              <a:t>Testen ob eingeschaltet: kurzer Druck auf Taste</a:t>
            </a:r>
          </a:p>
          <a:p>
            <a:pPr lvl="1"/>
            <a:r>
              <a:rPr lang="de-CH"/>
              <a:t>Grünes Lichtet leuchtet kurz</a:t>
            </a:r>
          </a:p>
          <a:p>
            <a:pPr lvl="1"/>
            <a:r>
              <a:rPr lang="de-CH"/>
              <a:t>Teils oranges Licht -&gt; Batterie bald leer</a:t>
            </a:r>
          </a:p>
          <a:p>
            <a:r>
              <a:rPr lang="de-CH"/>
              <a:t>Ausschalten mit langem Druck auf Taste</a:t>
            </a:r>
          </a:p>
          <a:p>
            <a:pPr lvl="1"/>
            <a:r>
              <a:rPr lang="de-CH"/>
              <a:t>Grünes Licht leuchtet auf und wird dann langsam </a:t>
            </a:r>
            <a:br>
              <a:rPr lang="de-CH"/>
            </a:br>
            <a:r>
              <a:rPr lang="de-CH"/>
              <a:t>ausgeblendet</a:t>
            </a:r>
          </a:p>
        </p:txBody>
      </p:sp>
    </p:spTree>
    <p:extLst>
      <p:ext uri="{BB962C8B-B14F-4D97-AF65-F5344CB8AC3E}">
        <p14:creationId xmlns:p14="http://schemas.microsoft.com/office/powerpoint/2010/main" val="32000187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76D0CA3-49A6-4B9D-96C5-A675369E60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0" y="475"/>
            <a:ext cx="12192000" cy="6857049"/>
          </a:xfrm>
          <a:prstGeom prst="rect">
            <a:avLst/>
          </a:prstGeom>
        </p:spPr>
      </p:pic>
      <p:sp>
        <p:nvSpPr>
          <p:cNvPr id="7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??? Fragen ???</a:t>
            </a:r>
          </a:p>
        </p:txBody>
      </p:sp>
      <p:cxnSp>
        <p:nvCxnSpPr>
          <p:cNvPr id="8" name="Straight Connector 11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669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65871-6455-4153-bb56-9e4ac547cb6c">
      <Terms xmlns="http://schemas.microsoft.com/office/infopath/2007/PartnerControls"/>
    </lcf76f155ced4ddcb4097134ff3c332f>
    <TaxCatchAll xmlns="41911ab5-cfe7-4b2f-816d-1b386822c8c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BCC59F1F4A41B4A816F1E4BA8F59173" ma:contentTypeVersion="16" ma:contentTypeDescription="Ein neues Dokument erstellen." ma:contentTypeScope="" ma:versionID="f1b149bf970df834496d70e4b02c0bdb">
  <xsd:schema xmlns:xsd="http://www.w3.org/2001/XMLSchema" xmlns:xs="http://www.w3.org/2001/XMLSchema" xmlns:p="http://schemas.microsoft.com/office/2006/metadata/properties" xmlns:ns2="3dd65871-6455-4153-bb56-9e4ac547cb6c" xmlns:ns3="41911ab5-cfe7-4b2f-816d-1b386822c8cf" targetNamespace="http://schemas.microsoft.com/office/2006/metadata/properties" ma:root="true" ma:fieldsID="18817d170a74c02438a80a2de0ba4a14" ns2:_="" ns3:_="">
    <xsd:import namespace="3dd65871-6455-4153-bb56-9e4ac547cb6c"/>
    <xsd:import namespace="41911ab5-cfe7-4b2f-816d-1b386822c8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65871-6455-4153-bb56-9e4ac547cb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280413f8-e596-472e-8377-3e5fc7a811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911ab5-cfe7-4b2f-816d-1b386822c8c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1b3257b-0787-4750-b420-38caf96ece23}" ma:internalName="TaxCatchAll" ma:showField="CatchAllData" ma:web="41911ab5-cfe7-4b2f-816d-1b386822c8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9F9829-FAE2-4AAA-B4E7-A69992CBD312}">
  <ds:schemaRefs>
    <ds:schemaRef ds:uri="http://schemas.microsoft.com/office/2006/metadata/properties"/>
    <ds:schemaRef ds:uri="http://www.w3.org/2000/xmlns/"/>
    <ds:schemaRef ds:uri="c0379701-bc14-4824-917a-9ac01b10b6c5"/>
    <ds:schemaRef ds:uri="http://schemas.microsoft.com/office/infopath/2007/PartnerControls"/>
    <ds:schemaRef ds:uri="cbe55f81-5a58-44fb-a29e-086f8896f097"/>
    <ds:schemaRef ds:uri="http://www.w3.org/2001/XMLSchema-instance"/>
    <ds:schemaRef ds:uri="3dd65871-6455-4153-bb56-9e4ac547cb6c"/>
    <ds:schemaRef ds:uri="41911ab5-cfe7-4b2f-816d-1b386822c8cf"/>
  </ds:schemaRefs>
</ds:datastoreItem>
</file>

<file path=customXml/itemProps2.xml><?xml version="1.0" encoding="utf-8"?>
<ds:datastoreItem xmlns:ds="http://schemas.openxmlformats.org/officeDocument/2006/customXml" ds:itemID="{88AAF278-EEB5-4CE7-B88F-13A861B7E1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d65871-6455-4153-bb56-9e4ac547cb6c"/>
    <ds:schemaRef ds:uri="41911ab5-cfe7-4b2f-816d-1b386822c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AEAF3D-C024-4E0C-91DF-0618D4BA53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756</Words>
  <Application>Microsoft Office PowerPoint</Application>
  <PresentationFormat>Breitbild</PresentationFormat>
  <Paragraphs>141</Paragraphs>
  <Slides>28</Slides>
  <Notes>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28</vt:i4>
      </vt:variant>
    </vt:vector>
  </HeadingPairs>
  <TitlesOfParts>
    <vt:vector size="33" baseType="lpstr">
      <vt:lpstr>Arial</vt:lpstr>
      <vt:lpstr>Calibri</vt:lpstr>
      <vt:lpstr>Calibri Light</vt:lpstr>
      <vt:lpstr>Office</vt:lpstr>
      <vt:lpstr>Benutzerdefiniertes Design</vt:lpstr>
      <vt:lpstr>iPad im Unterricht Information für Schülerinnen und Schüler</vt:lpstr>
      <vt:lpstr>iPad-Ausrüstung der Lernenden</vt:lpstr>
      <vt:lpstr>iPads der Schule</vt:lpstr>
      <vt:lpstr>Einsicht Lehrperson auf Geräte</vt:lpstr>
      <vt:lpstr>Überwachung</vt:lpstr>
      <vt:lpstr>Microsoft 365</vt:lpstr>
      <vt:lpstr>Leihvertrag und Nutzungsreglement</vt:lpstr>
      <vt:lpstr>Leihvertrag</vt:lpstr>
      <vt:lpstr>Sorgfalt und Sticker</vt:lpstr>
      <vt:lpstr>Auftrag und Verstoss</vt:lpstr>
      <vt:lpstr>PIN Code und Foto/Audio</vt:lpstr>
      <vt:lpstr>Laden und Aufbewahren</vt:lpstr>
      <vt:lpstr>Tastatur – Licht ausschalten</vt:lpstr>
      <vt:lpstr>PIN ändern</vt:lpstr>
      <vt:lpstr>Zugriff Standort</vt:lpstr>
      <vt:lpstr>Passwort Microsoft 365 ändern</vt:lpstr>
      <vt:lpstr>Passwort Microsoft 365 ändern</vt:lpstr>
      <vt:lpstr>Passwort Microsoft 365 ändern</vt:lpstr>
      <vt:lpstr>Passwort Microsoft 365 ändern</vt:lpstr>
      <vt:lpstr>Passwort Microsoft 365 ändern</vt:lpstr>
      <vt:lpstr>Outlook – App öffnen</vt:lpstr>
      <vt:lpstr>Teams – App öffnen</vt:lpstr>
      <vt:lpstr>OneNote – App öffnen</vt:lpstr>
      <vt:lpstr>Word – App öffnen</vt:lpstr>
      <vt:lpstr>PowerPoint – App öffnen</vt:lpstr>
      <vt:lpstr>Excel – App öffnen</vt:lpstr>
      <vt:lpstr>Stift</vt:lpstr>
      <vt:lpstr>??? Fragen 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iPad im Unterricht Information für Schülerinnen und Schüler</dc:title>
  <dc:creator/>
  <cp:lastModifiedBy/>
  <cp:revision>4</cp:revision>
  <dcterms:created xsi:type="dcterms:W3CDTF">2019-11-08T06:18:55Z</dcterms:created>
  <dcterms:modified xsi:type="dcterms:W3CDTF">2022-12-21T15:26:45Z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0x010100FBCC59F1F4A41B4A816F1E4BA8F59173</vt:lpwstr>
  </property>
  <property fmtid="{D5CDD505-2E9C-101B-9397-08002B2CF9AE}" pid="3" name="MediaServiceImageTags">
    <vt:lpwstr/>
  </property>
</Properties>
</file>